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7010400" cy="9296400"/>
  <p:embeddedFontLst>
    <p:embeddedFont>
      <p:font typeface="Poppins" panose="00000500000000000000" pitchFamily="2" charset="0"/>
      <p:regular r:id="rId26"/>
      <p:bold r:id="rId27"/>
      <p:italic r:id="rId28"/>
      <p:boldItalic r:id="rId29"/>
    </p:embeddedFont>
    <p:embeddedFont>
      <p:font typeface="Poppins ExtraBold" panose="00000900000000000000" pitchFamily="2" charset="0"/>
      <p:bold r:id="rId30"/>
      <p:boldItalic r:id="rId31"/>
    </p:embeddedFont>
    <p:embeddedFont>
      <p:font typeface="Poppins Medium" panose="000006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84">
          <p15:clr>
            <a:srgbClr val="A4A3A4"/>
          </p15:clr>
        </p15:guide>
        <p15:guide id="2" pos="2832">
          <p15:clr>
            <a:srgbClr val="A4A3A4"/>
          </p15:clr>
        </p15:guide>
        <p15:guide id="3" pos="238">
          <p15:clr>
            <a:srgbClr val="9AA0A6"/>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rF53ohgZcxmxOBBAWu6Xq+Vkk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584"/>
        <p:guide pos="2832"/>
        <p:guide pos="2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b2975d8107_1_7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b2975d8107_1_7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1" name="Google Shape;151;g1b2975d8107_1_7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b2975d8107_1_65: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b2975d8107_1_6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8" name="Google Shape;158;g1b2975d8107_1_6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aeb809672b_0_15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aeb809672b_0_15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5" name="Google Shape;165;g1aeb809672b_0_15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b2975d8107_1_5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b2975d8107_1_5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2" name="Google Shape;172;g1b2975d8107_1_5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aeb809672b_0_89: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aeb809672b_0_8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9" name="Google Shape;179;g1aeb809672b_0_8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aeb809672b_0_147: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aeb809672b_0_14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6" name="Google Shape;186;g1aeb809672b_0_14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b2975d8107_1_7: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b2975d8107_1_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3" name="Google Shape;193;g1b2975d8107_1_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aeb809672b_0_135: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aeb809672b_0_13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1" name="Google Shape;201;g1aeb809672b_0_13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b2975d8107_1_2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b2975d8107_1_2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9" name="Google Shape;209;g1b2975d8107_1_2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5" name="Google Shape;215;p1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b2975d8107_1_7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b2975d8107_1_7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1" name="Google Shape;91;g1b2975d8107_1_7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1" name="Google Shape;221;p15: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7" name="Google Shape;227;p1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3" name="Google Shape;233;p17: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acce490d14_0_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7" name="Google Shape;97;g1acce490d14_0_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aeb809672b_0_3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4" name="Google Shape;104;g1aeb809672b_0_39: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aeb809672b_0_101: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aeb809672b_0_10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2" name="Google Shape;112;g1aeb809672b_0_10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aeb809672b_0_83: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aeb809672b_0_8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2" name="Google Shape;122;g1aeb809672b_0_8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aeb809672b_0_73: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aeb809672b_0_7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9" name="Google Shape;129;g1aeb809672b_0_7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b2975d8107_1_49: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b2975d8107_1_4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6" name="Google Shape;136;g1b2975d8107_1_4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04deab8118_0_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04deab8118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4" name="Google Shape;144;g204deab8118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20"/>
          <p:cNvSpPr txBox="1">
            <a:spLocks noGrp="1"/>
          </p:cNvSpPr>
          <p:nvPr>
            <p:ph type="sldNum" idx="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05480"/>
                </a:solidFill>
                <a:latin typeface="Poppins Medium"/>
                <a:ea typeface="Poppins Medium"/>
                <a:cs typeface="Poppins Medium"/>
                <a:sym typeface="Poppins Medium"/>
              </a:defRPr>
            </a:lvl1pPr>
            <a:lvl2pPr marL="0" lvl="1" indent="0" algn="r" rtl="0">
              <a:spcBef>
                <a:spcPts val="0"/>
              </a:spcBef>
              <a:buNone/>
              <a:defRPr sz="1200">
                <a:solidFill>
                  <a:srgbClr val="305480"/>
                </a:solidFill>
                <a:latin typeface="Poppins Medium"/>
                <a:ea typeface="Poppins Medium"/>
                <a:cs typeface="Poppins Medium"/>
                <a:sym typeface="Poppins Medium"/>
              </a:defRPr>
            </a:lvl2pPr>
            <a:lvl3pPr marL="0" lvl="2" indent="0" algn="r" rtl="0">
              <a:spcBef>
                <a:spcPts val="0"/>
              </a:spcBef>
              <a:buNone/>
              <a:defRPr sz="1200">
                <a:solidFill>
                  <a:srgbClr val="305480"/>
                </a:solidFill>
                <a:latin typeface="Poppins Medium"/>
                <a:ea typeface="Poppins Medium"/>
                <a:cs typeface="Poppins Medium"/>
                <a:sym typeface="Poppins Medium"/>
              </a:defRPr>
            </a:lvl3pPr>
            <a:lvl4pPr marL="0" lvl="3" indent="0" algn="r" rtl="0">
              <a:spcBef>
                <a:spcPts val="0"/>
              </a:spcBef>
              <a:buNone/>
              <a:defRPr sz="1200">
                <a:solidFill>
                  <a:srgbClr val="305480"/>
                </a:solidFill>
                <a:latin typeface="Poppins Medium"/>
                <a:ea typeface="Poppins Medium"/>
                <a:cs typeface="Poppins Medium"/>
                <a:sym typeface="Poppins Medium"/>
              </a:defRPr>
            </a:lvl4pPr>
            <a:lvl5pPr marL="0" lvl="4" indent="0" algn="r" rtl="0">
              <a:spcBef>
                <a:spcPts val="0"/>
              </a:spcBef>
              <a:buNone/>
              <a:defRPr sz="1200">
                <a:solidFill>
                  <a:srgbClr val="305480"/>
                </a:solidFill>
                <a:latin typeface="Poppins Medium"/>
                <a:ea typeface="Poppins Medium"/>
                <a:cs typeface="Poppins Medium"/>
                <a:sym typeface="Poppins Medium"/>
              </a:defRPr>
            </a:lvl5pPr>
            <a:lvl6pPr marL="0" lvl="5" indent="0" algn="r" rtl="0">
              <a:spcBef>
                <a:spcPts val="0"/>
              </a:spcBef>
              <a:buNone/>
              <a:defRPr sz="1200">
                <a:solidFill>
                  <a:srgbClr val="305480"/>
                </a:solidFill>
                <a:latin typeface="Poppins Medium"/>
                <a:ea typeface="Poppins Medium"/>
                <a:cs typeface="Poppins Medium"/>
                <a:sym typeface="Poppins Medium"/>
              </a:defRPr>
            </a:lvl6pPr>
            <a:lvl7pPr marL="0" lvl="6" indent="0" algn="r" rtl="0">
              <a:spcBef>
                <a:spcPts val="0"/>
              </a:spcBef>
              <a:buNone/>
              <a:defRPr sz="1200">
                <a:solidFill>
                  <a:srgbClr val="305480"/>
                </a:solidFill>
                <a:latin typeface="Poppins Medium"/>
                <a:ea typeface="Poppins Medium"/>
                <a:cs typeface="Poppins Medium"/>
                <a:sym typeface="Poppins Medium"/>
              </a:defRPr>
            </a:lvl7pPr>
            <a:lvl8pPr marL="0" lvl="7" indent="0" algn="r" rtl="0">
              <a:spcBef>
                <a:spcPts val="0"/>
              </a:spcBef>
              <a:buNone/>
              <a:defRPr sz="1200">
                <a:solidFill>
                  <a:srgbClr val="305480"/>
                </a:solidFill>
                <a:latin typeface="Poppins Medium"/>
                <a:ea typeface="Poppins Medium"/>
                <a:cs typeface="Poppins Medium"/>
                <a:sym typeface="Poppins Medium"/>
              </a:defRPr>
            </a:lvl8pPr>
            <a:lvl9pPr marL="0" lvl="8" indent="0" algn="r" rtl="0">
              <a:spcBef>
                <a:spcPts val="0"/>
              </a:spcBef>
              <a:buNone/>
              <a:defRPr sz="1200">
                <a:solidFill>
                  <a:srgbClr val="305480"/>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20"/>
          <p:cNvSpPr txBox="1">
            <a:spLocks noGrp="1"/>
          </p:cNvSpPr>
          <p:nvPr>
            <p:ph type="title"/>
          </p:nvPr>
        </p:nvSpPr>
        <p:spPr>
          <a:xfrm>
            <a:off x="309850" y="408175"/>
            <a:ext cx="3179100" cy="74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1pPr>
            <a:lvl2pPr lvl="1"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2pPr>
            <a:lvl3pPr lvl="2"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3pPr>
            <a:lvl4pPr lvl="3"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4pPr>
            <a:lvl5pPr lvl="4"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5pPr>
            <a:lvl6pPr lvl="5"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6pPr>
            <a:lvl7pPr lvl="6"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7pPr>
            <a:lvl8pPr lvl="7"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8pPr>
            <a:lvl9pPr lvl="8"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9pPr>
          </a:lstStyle>
          <a:p>
            <a:endParaRPr/>
          </a:p>
        </p:txBody>
      </p:sp>
      <p:sp>
        <p:nvSpPr>
          <p:cNvPr id="14" name="Google Shape;14;p20"/>
          <p:cNvSpPr txBox="1">
            <a:spLocks noGrp="1"/>
          </p:cNvSpPr>
          <p:nvPr>
            <p:ph type="body" idx="1"/>
          </p:nvPr>
        </p:nvSpPr>
        <p:spPr>
          <a:xfrm>
            <a:off x="342900" y="1544300"/>
            <a:ext cx="3375300" cy="23238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ide_van_header_Vanpool 1">
  <p:cSld name="TITLE_ONLY_1_1">
    <p:spTree>
      <p:nvGrpSpPr>
        <p:cNvPr id="1" name="Shape 57"/>
        <p:cNvGrpSpPr/>
        <p:nvPr/>
      </p:nvGrpSpPr>
      <p:grpSpPr>
        <a:xfrm>
          <a:off x="0" y="0"/>
          <a:ext cx="0" cy="0"/>
          <a:chOff x="0" y="0"/>
          <a:chExt cx="0" cy="0"/>
        </a:xfrm>
      </p:grpSpPr>
      <p:pic>
        <p:nvPicPr>
          <p:cNvPr id="58" name="Google Shape;58;g221da018f5d_0_42" title="10063_Vanpool_Deck_Slide_Backgrounds_v3b_Update__new-3_vanpool.jpg"/>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59" name="Google Shape;59;g221da018f5d_0_42"/>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chemeClr val="lt1"/>
                </a:solidFill>
                <a:latin typeface="Poppins Medium"/>
                <a:ea typeface="Poppins Medium"/>
                <a:cs typeface="Poppins Medium"/>
                <a:sym typeface="Poppins Medium"/>
              </a:defRPr>
            </a:lvl1pPr>
            <a:lvl2pPr marL="0" lvl="1" indent="0" algn="r" rtl="0">
              <a:spcBef>
                <a:spcPts val="0"/>
              </a:spcBef>
              <a:buNone/>
              <a:defRPr sz="1200">
                <a:solidFill>
                  <a:schemeClr val="lt1"/>
                </a:solidFill>
                <a:latin typeface="Poppins Medium"/>
                <a:ea typeface="Poppins Medium"/>
                <a:cs typeface="Poppins Medium"/>
                <a:sym typeface="Poppins Medium"/>
              </a:defRPr>
            </a:lvl2pPr>
            <a:lvl3pPr marL="0" lvl="2" indent="0" algn="r" rtl="0">
              <a:spcBef>
                <a:spcPts val="0"/>
              </a:spcBef>
              <a:buNone/>
              <a:defRPr sz="1200">
                <a:solidFill>
                  <a:schemeClr val="lt1"/>
                </a:solidFill>
                <a:latin typeface="Poppins Medium"/>
                <a:ea typeface="Poppins Medium"/>
                <a:cs typeface="Poppins Medium"/>
                <a:sym typeface="Poppins Medium"/>
              </a:defRPr>
            </a:lvl3pPr>
            <a:lvl4pPr marL="0" lvl="3" indent="0" algn="r" rtl="0">
              <a:spcBef>
                <a:spcPts val="0"/>
              </a:spcBef>
              <a:buNone/>
              <a:defRPr sz="1200">
                <a:solidFill>
                  <a:schemeClr val="lt1"/>
                </a:solidFill>
                <a:latin typeface="Poppins Medium"/>
                <a:ea typeface="Poppins Medium"/>
                <a:cs typeface="Poppins Medium"/>
                <a:sym typeface="Poppins Medium"/>
              </a:defRPr>
            </a:lvl4pPr>
            <a:lvl5pPr marL="0" lvl="4" indent="0" algn="r" rtl="0">
              <a:spcBef>
                <a:spcPts val="0"/>
              </a:spcBef>
              <a:buNone/>
              <a:defRPr sz="1200">
                <a:solidFill>
                  <a:schemeClr val="lt1"/>
                </a:solidFill>
                <a:latin typeface="Poppins Medium"/>
                <a:ea typeface="Poppins Medium"/>
                <a:cs typeface="Poppins Medium"/>
                <a:sym typeface="Poppins Medium"/>
              </a:defRPr>
            </a:lvl5pPr>
            <a:lvl6pPr marL="0" lvl="5" indent="0" algn="r" rtl="0">
              <a:spcBef>
                <a:spcPts val="0"/>
              </a:spcBef>
              <a:buNone/>
              <a:defRPr sz="1200">
                <a:solidFill>
                  <a:schemeClr val="lt1"/>
                </a:solidFill>
                <a:latin typeface="Poppins Medium"/>
                <a:ea typeface="Poppins Medium"/>
                <a:cs typeface="Poppins Medium"/>
                <a:sym typeface="Poppins Medium"/>
              </a:defRPr>
            </a:lvl6pPr>
            <a:lvl7pPr marL="0" lvl="6" indent="0" algn="r" rtl="0">
              <a:spcBef>
                <a:spcPts val="0"/>
              </a:spcBef>
              <a:buNone/>
              <a:defRPr sz="1200">
                <a:solidFill>
                  <a:schemeClr val="lt1"/>
                </a:solidFill>
                <a:latin typeface="Poppins Medium"/>
                <a:ea typeface="Poppins Medium"/>
                <a:cs typeface="Poppins Medium"/>
                <a:sym typeface="Poppins Medium"/>
              </a:defRPr>
            </a:lvl7pPr>
            <a:lvl8pPr marL="0" lvl="7" indent="0" algn="r" rtl="0">
              <a:spcBef>
                <a:spcPts val="0"/>
              </a:spcBef>
              <a:buNone/>
              <a:defRPr sz="1200">
                <a:solidFill>
                  <a:schemeClr val="lt1"/>
                </a:solidFill>
                <a:latin typeface="Poppins Medium"/>
                <a:ea typeface="Poppins Medium"/>
                <a:cs typeface="Poppins Medium"/>
                <a:sym typeface="Poppins Medium"/>
              </a:defRPr>
            </a:lvl8pPr>
            <a:lvl9pPr marL="0" lvl="8" indent="0" algn="r" rtl="0">
              <a:spcBef>
                <a:spcPts val="0"/>
              </a:spcBef>
              <a:buNone/>
              <a:defRPr sz="1200">
                <a:solidFill>
                  <a:schemeClr val="lt1"/>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g221da018f5d_0_42"/>
          <p:cNvSpPr txBox="1">
            <a:spLocks noGrp="1"/>
          </p:cNvSpPr>
          <p:nvPr>
            <p:ph type="title"/>
          </p:nvPr>
        </p:nvSpPr>
        <p:spPr>
          <a:xfrm>
            <a:off x="309850" y="408175"/>
            <a:ext cx="4121100" cy="74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200"/>
              <a:buFont typeface="Poppins ExtraBold"/>
              <a:buNone/>
              <a:defRPr sz="3200">
                <a:solidFill>
                  <a:schemeClr val="lt1"/>
                </a:solidFill>
                <a:latin typeface="Poppins ExtraBold"/>
                <a:ea typeface="Poppins ExtraBold"/>
                <a:cs typeface="Poppins ExtraBold"/>
                <a:sym typeface="Poppins ExtraBold"/>
              </a:defRPr>
            </a:lvl1pPr>
            <a:lvl2pPr lvl="1"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2pPr>
            <a:lvl3pPr lvl="2"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3pPr>
            <a:lvl4pPr lvl="3"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4pPr>
            <a:lvl5pPr lvl="4"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5pPr>
            <a:lvl6pPr lvl="5"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6pPr>
            <a:lvl7pPr lvl="6"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7pPr>
            <a:lvl8pPr lvl="7"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8pPr>
            <a:lvl9pPr lvl="8"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9pPr>
          </a:lstStyle>
          <a:p>
            <a:endParaRPr/>
          </a:p>
        </p:txBody>
      </p:sp>
      <p:sp>
        <p:nvSpPr>
          <p:cNvPr id="61" name="Google Shape;61;g221da018f5d_0_42"/>
          <p:cNvSpPr txBox="1">
            <a:spLocks noGrp="1"/>
          </p:cNvSpPr>
          <p:nvPr>
            <p:ph type="body" idx="1"/>
          </p:nvPr>
        </p:nvSpPr>
        <p:spPr>
          <a:xfrm>
            <a:off x="342900" y="2360475"/>
            <a:ext cx="3375300" cy="23238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ront_van_header" type="blank">
  <p:cSld name="BLANK">
    <p:spTree>
      <p:nvGrpSpPr>
        <p:cNvPr id="1" name="Shape 62"/>
        <p:cNvGrpSpPr/>
        <p:nvPr/>
      </p:nvGrpSpPr>
      <p:grpSpPr>
        <a:xfrm>
          <a:off x="0" y="0"/>
          <a:ext cx="0" cy="0"/>
          <a:chOff x="0" y="0"/>
          <a:chExt cx="0" cy="0"/>
        </a:xfrm>
      </p:grpSpPr>
      <p:pic>
        <p:nvPicPr>
          <p:cNvPr id="63" name="Google Shape;63;p26" title="10063_Vanpool_Deck_Slide_Backgrounds_v3b_Update__new-2.jpg"/>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64" name="Google Shape;64;p26"/>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chemeClr val="lt1"/>
                </a:solidFill>
                <a:latin typeface="Poppins Medium"/>
                <a:ea typeface="Poppins Medium"/>
                <a:cs typeface="Poppins Medium"/>
                <a:sym typeface="Poppins Medium"/>
              </a:defRPr>
            </a:lvl1pPr>
            <a:lvl2pPr marL="0" lvl="1" indent="0" algn="r" rtl="0">
              <a:spcBef>
                <a:spcPts val="0"/>
              </a:spcBef>
              <a:buNone/>
              <a:defRPr sz="1200">
                <a:solidFill>
                  <a:schemeClr val="lt1"/>
                </a:solidFill>
                <a:latin typeface="Poppins Medium"/>
                <a:ea typeface="Poppins Medium"/>
                <a:cs typeface="Poppins Medium"/>
                <a:sym typeface="Poppins Medium"/>
              </a:defRPr>
            </a:lvl2pPr>
            <a:lvl3pPr marL="0" lvl="2" indent="0" algn="r" rtl="0">
              <a:spcBef>
                <a:spcPts val="0"/>
              </a:spcBef>
              <a:buNone/>
              <a:defRPr sz="1200">
                <a:solidFill>
                  <a:schemeClr val="lt1"/>
                </a:solidFill>
                <a:latin typeface="Poppins Medium"/>
                <a:ea typeface="Poppins Medium"/>
                <a:cs typeface="Poppins Medium"/>
                <a:sym typeface="Poppins Medium"/>
              </a:defRPr>
            </a:lvl3pPr>
            <a:lvl4pPr marL="0" lvl="3" indent="0" algn="r" rtl="0">
              <a:spcBef>
                <a:spcPts val="0"/>
              </a:spcBef>
              <a:buNone/>
              <a:defRPr sz="1200">
                <a:solidFill>
                  <a:schemeClr val="lt1"/>
                </a:solidFill>
                <a:latin typeface="Poppins Medium"/>
                <a:ea typeface="Poppins Medium"/>
                <a:cs typeface="Poppins Medium"/>
                <a:sym typeface="Poppins Medium"/>
              </a:defRPr>
            </a:lvl4pPr>
            <a:lvl5pPr marL="0" lvl="4" indent="0" algn="r" rtl="0">
              <a:spcBef>
                <a:spcPts val="0"/>
              </a:spcBef>
              <a:buNone/>
              <a:defRPr sz="1200">
                <a:solidFill>
                  <a:schemeClr val="lt1"/>
                </a:solidFill>
                <a:latin typeface="Poppins Medium"/>
                <a:ea typeface="Poppins Medium"/>
                <a:cs typeface="Poppins Medium"/>
                <a:sym typeface="Poppins Medium"/>
              </a:defRPr>
            </a:lvl5pPr>
            <a:lvl6pPr marL="0" lvl="5" indent="0" algn="r" rtl="0">
              <a:spcBef>
                <a:spcPts val="0"/>
              </a:spcBef>
              <a:buNone/>
              <a:defRPr sz="1200">
                <a:solidFill>
                  <a:schemeClr val="lt1"/>
                </a:solidFill>
                <a:latin typeface="Poppins Medium"/>
                <a:ea typeface="Poppins Medium"/>
                <a:cs typeface="Poppins Medium"/>
                <a:sym typeface="Poppins Medium"/>
              </a:defRPr>
            </a:lvl6pPr>
            <a:lvl7pPr marL="0" lvl="6" indent="0" algn="r" rtl="0">
              <a:spcBef>
                <a:spcPts val="0"/>
              </a:spcBef>
              <a:buNone/>
              <a:defRPr sz="1200">
                <a:solidFill>
                  <a:schemeClr val="lt1"/>
                </a:solidFill>
                <a:latin typeface="Poppins Medium"/>
                <a:ea typeface="Poppins Medium"/>
                <a:cs typeface="Poppins Medium"/>
                <a:sym typeface="Poppins Medium"/>
              </a:defRPr>
            </a:lvl7pPr>
            <a:lvl8pPr marL="0" lvl="7" indent="0" algn="r" rtl="0">
              <a:spcBef>
                <a:spcPts val="0"/>
              </a:spcBef>
              <a:buNone/>
              <a:defRPr sz="1200">
                <a:solidFill>
                  <a:schemeClr val="lt1"/>
                </a:solidFill>
                <a:latin typeface="Poppins Medium"/>
                <a:ea typeface="Poppins Medium"/>
                <a:cs typeface="Poppins Medium"/>
                <a:sym typeface="Poppins Medium"/>
              </a:defRPr>
            </a:lvl8pPr>
            <a:lvl9pPr marL="0" lvl="8" indent="0" algn="r" rtl="0">
              <a:spcBef>
                <a:spcPts val="0"/>
              </a:spcBef>
              <a:buNone/>
              <a:defRPr sz="1200">
                <a:solidFill>
                  <a:schemeClr val="lt1"/>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26"/>
          <p:cNvSpPr txBox="1">
            <a:spLocks noGrp="1"/>
          </p:cNvSpPr>
          <p:nvPr>
            <p:ph type="title"/>
          </p:nvPr>
        </p:nvSpPr>
        <p:spPr>
          <a:xfrm>
            <a:off x="309850" y="408175"/>
            <a:ext cx="4121100" cy="74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200"/>
              <a:buFont typeface="Poppins ExtraBold"/>
              <a:buNone/>
              <a:defRPr sz="3200">
                <a:solidFill>
                  <a:schemeClr val="lt1"/>
                </a:solidFill>
                <a:latin typeface="Poppins ExtraBold"/>
                <a:ea typeface="Poppins ExtraBold"/>
                <a:cs typeface="Poppins ExtraBold"/>
                <a:sym typeface="Poppins ExtraBold"/>
              </a:defRPr>
            </a:lvl1pPr>
            <a:lvl2pPr lvl="1"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2pPr>
            <a:lvl3pPr lvl="2"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3pPr>
            <a:lvl4pPr lvl="3"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4pPr>
            <a:lvl5pPr lvl="4"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5pPr>
            <a:lvl6pPr lvl="5"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6pPr>
            <a:lvl7pPr lvl="6"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7pPr>
            <a:lvl8pPr lvl="7"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8pPr>
            <a:lvl9pPr lvl="8"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9pPr>
          </a:lstStyle>
          <a:p>
            <a:endParaRPr/>
          </a:p>
        </p:txBody>
      </p:sp>
      <p:sp>
        <p:nvSpPr>
          <p:cNvPr id="66" name="Google Shape;66;p26"/>
          <p:cNvSpPr/>
          <p:nvPr/>
        </p:nvSpPr>
        <p:spPr>
          <a:xfrm>
            <a:off x="309850" y="2190425"/>
            <a:ext cx="6738600" cy="12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3D67A5"/>
                </a:solidFill>
                <a:latin typeface="Poppins Medium"/>
                <a:ea typeface="Poppins Medium"/>
                <a:cs typeface="Poppins Medium"/>
                <a:sym typeface="Poppins Medium"/>
              </a:rPr>
              <a:t>Arrival time to work:  </a:t>
            </a:r>
            <a:endParaRPr sz="1200">
              <a:solidFill>
                <a:srgbClr val="3D67A5"/>
              </a:solidFill>
              <a:latin typeface="Poppins Medium"/>
              <a:ea typeface="Poppins Medium"/>
              <a:cs typeface="Poppins Medium"/>
              <a:sym typeface="Poppins Medium"/>
            </a:endParaRPr>
          </a:p>
          <a:p>
            <a:pPr marL="0" marR="0" lvl="0" indent="0" algn="l" rtl="0">
              <a:spcBef>
                <a:spcPts val="100"/>
              </a:spcBef>
              <a:spcAft>
                <a:spcPts val="0"/>
              </a:spcAft>
              <a:buNone/>
            </a:pPr>
            <a:r>
              <a:rPr lang="en-US" sz="1200">
                <a:solidFill>
                  <a:srgbClr val="3D67A5"/>
                </a:solidFill>
                <a:latin typeface="Poppins Medium"/>
                <a:ea typeface="Poppins Medium"/>
                <a:cs typeface="Poppins Medium"/>
                <a:sym typeface="Poppins Medium"/>
              </a:rPr>
              <a:t>Departure from work:   </a:t>
            </a:r>
            <a:endParaRPr sz="1200">
              <a:latin typeface="Poppins Medium"/>
              <a:ea typeface="Poppins Medium"/>
              <a:cs typeface="Poppins Medium"/>
              <a:sym typeface="Poppins Medium"/>
            </a:endParaRPr>
          </a:p>
          <a:p>
            <a:pPr marL="0" marR="0" lvl="0" indent="0" algn="l" rtl="0">
              <a:spcBef>
                <a:spcPts val="100"/>
              </a:spcBef>
              <a:spcAft>
                <a:spcPts val="100"/>
              </a:spcAft>
              <a:buNone/>
            </a:pPr>
            <a:r>
              <a:rPr lang="en-US" sz="1200">
                <a:solidFill>
                  <a:srgbClr val="3D67A5"/>
                </a:solidFill>
                <a:latin typeface="Poppins Medium"/>
                <a:ea typeface="Poppins Medium"/>
                <a:cs typeface="Poppins Medium"/>
                <a:sym typeface="Poppins Medium"/>
              </a:rPr>
              <a:t>Routing:</a:t>
            </a:r>
            <a:endParaRPr sz="1600">
              <a:latin typeface="Poppins Medium"/>
              <a:ea typeface="Poppins Medium"/>
              <a:cs typeface="Poppins Medium"/>
              <a:sym typeface="Poppins Medium"/>
            </a:endParaRPr>
          </a:p>
        </p:txBody>
      </p:sp>
      <p:cxnSp>
        <p:nvCxnSpPr>
          <p:cNvPr id="67" name="Google Shape;67;p26"/>
          <p:cNvCxnSpPr/>
          <p:nvPr/>
        </p:nvCxnSpPr>
        <p:spPr>
          <a:xfrm>
            <a:off x="2113676" y="2373375"/>
            <a:ext cx="1474200" cy="0"/>
          </a:xfrm>
          <a:prstGeom prst="straightConnector1">
            <a:avLst/>
          </a:prstGeom>
          <a:noFill/>
          <a:ln w="19050" cap="flat" cmpd="sng">
            <a:solidFill>
              <a:srgbClr val="3D67A5"/>
            </a:solidFill>
            <a:prstDash val="solid"/>
            <a:round/>
            <a:headEnd type="none" w="med" len="med"/>
            <a:tailEnd type="none" w="med" len="med"/>
          </a:ln>
        </p:spPr>
      </p:cxnSp>
      <p:cxnSp>
        <p:nvCxnSpPr>
          <p:cNvPr id="68" name="Google Shape;68;p26"/>
          <p:cNvCxnSpPr/>
          <p:nvPr/>
        </p:nvCxnSpPr>
        <p:spPr>
          <a:xfrm>
            <a:off x="2147877" y="2575819"/>
            <a:ext cx="1442400" cy="0"/>
          </a:xfrm>
          <a:prstGeom prst="straightConnector1">
            <a:avLst/>
          </a:prstGeom>
          <a:noFill/>
          <a:ln w="19050" cap="flat" cmpd="sng">
            <a:solidFill>
              <a:srgbClr val="3D67A5"/>
            </a:solidFill>
            <a:prstDash val="solid"/>
            <a:round/>
            <a:headEnd type="none" w="med" len="med"/>
            <a:tailEnd type="none" w="med" len="med"/>
          </a:ln>
        </p:spPr>
      </p:cxnSp>
      <p:cxnSp>
        <p:nvCxnSpPr>
          <p:cNvPr id="69" name="Google Shape;69;p26"/>
          <p:cNvCxnSpPr/>
          <p:nvPr/>
        </p:nvCxnSpPr>
        <p:spPr>
          <a:xfrm>
            <a:off x="1085477" y="2778263"/>
            <a:ext cx="2504700" cy="0"/>
          </a:xfrm>
          <a:prstGeom prst="straightConnector1">
            <a:avLst/>
          </a:prstGeom>
          <a:noFill/>
          <a:ln w="19050" cap="flat" cmpd="sng">
            <a:solidFill>
              <a:srgbClr val="3D67A5"/>
            </a:solidFill>
            <a:prstDash val="solid"/>
            <a:round/>
            <a:headEnd type="none" w="med" len="med"/>
            <a:tailEnd type="none" w="med" len="med"/>
          </a:ln>
        </p:spPr>
      </p:cxnSp>
      <p:cxnSp>
        <p:nvCxnSpPr>
          <p:cNvPr id="70" name="Google Shape;70;p26"/>
          <p:cNvCxnSpPr/>
          <p:nvPr/>
        </p:nvCxnSpPr>
        <p:spPr>
          <a:xfrm>
            <a:off x="1085477" y="2980706"/>
            <a:ext cx="2504700" cy="0"/>
          </a:xfrm>
          <a:prstGeom prst="straightConnector1">
            <a:avLst/>
          </a:prstGeom>
          <a:noFill/>
          <a:ln w="19050" cap="flat" cmpd="sng">
            <a:solidFill>
              <a:srgbClr val="3D67A5"/>
            </a:solidFill>
            <a:prstDash val="solid"/>
            <a:round/>
            <a:headEnd type="none" w="med" len="med"/>
            <a:tailEnd type="none" w="med" len="med"/>
          </a:ln>
        </p:spPr>
      </p:cxnSp>
      <p:cxnSp>
        <p:nvCxnSpPr>
          <p:cNvPr id="71" name="Google Shape;71;p26"/>
          <p:cNvCxnSpPr/>
          <p:nvPr/>
        </p:nvCxnSpPr>
        <p:spPr>
          <a:xfrm>
            <a:off x="1085477" y="3183150"/>
            <a:ext cx="2511900" cy="0"/>
          </a:xfrm>
          <a:prstGeom prst="straightConnector1">
            <a:avLst/>
          </a:prstGeom>
          <a:noFill/>
          <a:ln w="19050" cap="flat" cmpd="sng">
            <a:solidFill>
              <a:srgbClr val="3D67A5"/>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760">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l_car_content_1" type="objTx">
  <p:cSld name="OBJECT_WITH_CAPTION_TEXT">
    <p:spTree>
      <p:nvGrpSpPr>
        <p:cNvPr id="1" name="Shape 72"/>
        <p:cNvGrpSpPr/>
        <p:nvPr/>
      </p:nvGrpSpPr>
      <p:grpSpPr>
        <a:xfrm>
          <a:off x="0" y="0"/>
          <a:ext cx="0" cy="0"/>
          <a:chOff x="0" y="0"/>
          <a:chExt cx="0" cy="0"/>
        </a:xfrm>
      </p:grpSpPr>
      <p:pic>
        <p:nvPicPr>
          <p:cNvPr id="73" name="Google Shape;73;p27" title="10063_Vanpool_Deck_Slide_Backgrounds_v3b_Update-08.jpg"/>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74" name="Google Shape;74;p27"/>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05480"/>
                </a:solidFill>
                <a:latin typeface="Poppins Medium"/>
                <a:ea typeface="Poppins Medium"/>
                <a:cs typeface="Poppins Medium"/>
                <a:sym typeface="Poppins Medium"/>
              </a:defRPr>
            </a:lvl1pPr>
            <a:lvl2pPr marL="0" lvl="1" indent="0" algn="r" rtl="0">
              <a:spcBef>
                <a:spcPts val="0"/>
              </a:spcBef>
              <a:buNone/>
              <a:defRPr sz="1200">
                <a:solidFill>
                  <a:srgbClr val="305480"/>
                </a:solidFill>
                <a:latin typeface="Poppins Medium"/>
                <a:ea typeface="Poppins Medium"/>
                <a:cs typeface="Poppins Medium"/>
                <a:sym typeface="Poppins Medium"/>
              </a:defRPr>
            </a:lvl2pPr>
            <a:lvl3pPr marL="0" lvl="2" indent="0" algn="r" rtl="0">
              <a:spcBef>
                <a:spcPts val="0"/>
              </a:spcBef>
              <a:buNone/>
              <a:defRPr sz="1200">
                <a:solidFill>
                  <a:srgbClr val="305480"/>
                </a:solidFill>
                <a:latin typeface="Poppins Medium"/>
                <a:ea typeface="Poppins Medium"/>
                <a:cs typeface="Poppins Medium"/>
                <a:sym typeface="Poppins Medium"/>
              </a:defRPr>
            </a:lvl3pPr>
            <a:lvl4pPr marL="0" lvl="3" indent="0" algn="r" rtl="0">
              <a:spcBef>
                <a:spcPts val="0"/>
              </a:spcBef>
              <a:buNone/>
              <a:defRPr sz="1200">
                <a:solidFill>
                  <a:srgbClr val="305480"/>
                </a:solidFill>
                <a:latin typeface="Poppins Medium"/>
                <a:ea typeface="Poppins Medium"/>
                <a:cs typeface="Poppins Medium"/>
                <a:sym typeface="Poppins Medium"/>
              </a:defRPr>
            </a:lvl4pPr>
            <a:lvl5pPr marL="0" lvl="4" indent="0" algn="r" rtl="0">
              <a:spcBef>
                <a:spcPts val="0"/>
              </a:spcBef>
              <a:buNone/>
              <a:defRPr sz="1200">
                <a:solidFill>
                  <a:srgbClr val="305480"/>
                </a:solidFill>
                <a:latin typeface="Poppins Medium"/>
                <a:ea typeface="Poppins Medium"/>
                <a:cs typeface="Poppins Medium"/>
                <a:sym typeface="Poppins Medium"/>
              </a:defRPr>
            </a:lvl5pPr>
            <a:lvl6pPr marL="0" lvl="5" indent="0" algn="r" rtl="0">
              <a:spcBef>
                <a:spcPts val="0"/>
              </a:spcBef>
              <a:buNone/>
              <a:defRPr sz="1200">
                <a:solidFill>
                  <a:srgbClr val="305480"/>
                </a:solidFill>
                <a:latin typeface="Poppins Medium"/>
                <a:ea typeface="Poppins Medium"/>
                <a:cs typeface="Poppins Medium"/>
                <a:sym typeface="Poppins Medium"/>
              </a:defRPr>
            </a:lvl6pPr>
            <a:lvl7pPr marL="0" lvl="6" indent="0" algn="r" rtl="0">
              <a:spcBef>
                <a:spcPts val="0"/>
              </a:spcBef>
              <a:buNone/>
              <a:defRPr sz="1200">
                <a:solidFill>
                  <a:srgbClr val="305480"/>
                </a:solidFill>
                <a:latin typeface="Poppins Medium"/>
                <a:ea typeface="Poppins Medium"/>
                <a:cs typeface="Poppins Medium"/>
                <a:sym typeface="Poppins Medium"/>
              </a:defRPr>
            </a:lvl7pPr>
            <a:lvl8pPr marL="0" lvl="7" indent="0" algn="r" rtl="0">
              <a:spcBef>
                <a:spcPts val="0"/>
              </a:spcBef>
              <a:buNone/>
              <a:defRPr sz="1200">
                <a:solidFill>
                  <a:srgbClr val="305480"/>
                </a:solidFill>
                <a:latin typeface="Poppins Medium"/>
                <a:ea typeface="Poppins Medium"/>
                <a:cs typeface="Poppins Medium"/>
                <a:sym typeface="Poppins Medium"/>
              </a:defRPr>
            </a:lvl8pPr>
            <a:lvl9pPr marL="0" lvl="8" indent="0" algn="r" rtl="0">
              <a:spcBef>
                <a:spcPts val="0"/>
              </a:spcBef>
              <a:buNone/>
              <a:defRPr sz="1200">
                <a:solidFill>
                  <a:srgbClr val="305480"/>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27"/>
          <p:cNvSpPr txBox="1">
            <a:spLocks noGrp="1"/>
          </p:cNvSpPr>
          <p:nvPr>
            <p:ph type="title"/>
          </p:nvPr>
        </p:nvSpPr>
        <p:spPr>
          <a:xfrm>
            <a:off x="5680575" y="464775"/>
            <a:ext cx="3179100" cy="743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1pPr>
            <a:lvl2pPr lvl="1"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2pPr>
            <a:lvl3pPr lvl="2"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3pPr>
            <a:lvl4pPr lvl="3"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4pPr>
            <a:lvl5pPr lvl="4"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5pPr>
            <a:lvl6pPr lvl="5"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6pPr>
            <a:lvl7pPr lvl="6"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7pPr>
            <a:lvl8pPr lvl="7"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8pPr>
            <a:lvl9pPr lvl="8"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9pPr>
          </a:lstStyle>
          <a:p>
            <a:endParaRPr/>
          </a:p>
        </p:txBody>
      </p:sp>
      <p:sp>
        <p:nvSpPr>
          <p:cNvPr id="76" name="Google Shape;76;p27"/>
          <p:cNvSpPr txBox="1">
            <a:spLocks noGrp="1"/>
          </p:cNvSpPr>
          <p:nvPr>
            <p:ph type="body" idx="1"/>
          </p:nvPr>
        </p:nvSpPr>
        <p:spPr>
          <a:xfrm>
            <a:off x="5969775" y="1859100"/>
            <a:ext cx="2642100" cy="23238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l_car_content_2" type="picTx">
  <p:cSld name="PICTURE_WITH_CAPTION_TEXT">
    <p:spTree>
      <p:nvGrpSpPr>
        <p:cNvPr id="1" name="Shape 77"/>
        <p:cNvGrpSpPr/>
        <p:nvPr/>
      </p:nvGrpSpPr>
      <p:grpSpPr>
        <a:xfrm>
          <a:off x="0" y="0"/>
          <a:ext cx="0" cy="0"/>
          <a:chOff x="0" y="0"/>
          <a:chExt cx="0" cy="0"/>
        </a:xfrm>
      </p:grpSpPr>
      <p:pic>
        <p:nvPicPr>
          <p:cNvPr id="78" name="Google Shape;78;p28"/>
          <p:cNvPicPr preferRelativeResize="0"/>
          <p:nvPr/>
        </p:nvPicPr>
        <p:blipFill rotWithShape="1">
          <a:blip r:embed="rId2">
            <a:alphaModFix/>
          </a:blip>
          <a:srcRect/>
          <a:stretch/>
        </p:blipFill>
        <p:spPr>
          <a:xfrm>
            <a:off x="0" y="0"/>
            <a:ext cx="9143999" cy="5146980"/>
          </a:xfrm>
          <a:prstGeom prst="rect">
            <a:avLst/>
          </a:prstGeom>
          <a:noFill/>
          <a:ln>
            <a:noFill/>
          </a:ln>
        </p:spPr>
      </p:pic>
      <p:sp>
        <p:nvSpPr>
          <p:cNvPr id="79" name="Google Shape;79;p28"/>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05480"/>
                </a:solidFill>
                <a:latin typeface="Poppins Medium"/>
                <a:ea typeface="Poppins Medium"/>
                <a:cs typeface="Poppins Medium"/>
                <a:sym typeface="Poppins Medium"/>
              </a:defRPr>
            </a:lvl1pPr>
            <a:lvl2pPr marL="0" lvl="1" indent="0" algn="r" rtl="0">
              <a:spcBef>
                <a:spcPts val="0"/>
              </a:spcBef>
              <a:buNone/>
              <a:defRPr sz="1200">
                <a:solidFill>
                  <a:srgbClr val="305480"/>
                </a:solidFill>
                <a:latin typeface="Poppins Medium"/>
                <a:ea typeface="Poppins Medium"/>
                <a:cs typeface="Poppins Medium"/>
                <a:sym typeface="Poppins Medium"/>
              </a:defRPr>
            </a:lvl2pPr>
            <a:lvl3pPr marL="0" lvl="2" indent="0" algn="r" rtl="0">
              <a:spcBef>
                <a:spcPts val="0"/>
              </a:spcBef>
              <a:buNone/>
              <a:defRPr sz="1200">
                <a:solidFill>
                  <a:srgbClr val="305480"/>
                </a:solidFill>
                <a:latin typeface="Poppins Medium"/>
                <a:ea typeface="Poppins Medium"/>
                <a:cs typeface="Poppins Medium"/>
                <a:sym typeface="Poppins Medium"/>
              </a:defRPr>
            </a:lvl3pPr>
            <a:lvl4pPr marL="0" lvl="3" indent="0" algn="r" rtl="0">
              <a:spcBef>
                <a:spcPts val="0"/>
              </a:spcBef>
              <a:buNone/>
              <a:defRPr sz="1200">
                <a:solidFill>
                  <a:srgbClr val="305480"/>
                </a:solidFill>
                <a:latin typeface="Poppins Medium"/>
                <a:ea typeface="Poppins Medium"/>
                <a:cs typeface="Poppins Medium"/>
                <a:sym typeface="Poppins Medium"/>
              </a:defRPr>
            </a:lvl4pPr>
            <a:lvl5pPr marL="0" lvl="4" indent="0" algn="r" rtl="0">
              <a:spcBef>
                <a:spcPts val="0"/>
              </a:spcBef>
              <a:buNone/>
              <a:defRPr sz="1200">
                <a:solidFill>
                  <a:srgbClr val="305480"/>
                </a:solidFill>
                <a:latin typeface="Poppins Medium"/>
                <a:ea typeface="Poppins Medium"/>
                <a:cs typeface="Poppins Medium"/>
                <a:sym typeface="Poppins Medium"/>
              </a:defRPr>
            </a:lvl5pPr>
            <a:lvl6pPr marL="0" lvl="5" indent="0" algn="r" rtl="0">
              <a:spcBef>
                <a:spcPts val="0"/>
              </a:spcBef>
              <a:buNone/>
              <a:defRPr sz="1200">
                <a:solidFill>
                  <a:srgbClr val="305480"/>
                </a:solidFill>
                <a:latin typeface="Poppins Medium"/>
                <a:ea typeface="Poppins Medium"/>
                <a:cs typeface="Poppins Medium"/>
                <a:sym typeface="Poppins Medium"/>
              </a:defRPr>
            </a:lvl6pPr>
            <a:lvl7pPr marL="0" lvl="6" indent="0" algn="r" rtl="0">
              <a:spcBef>
                <a:spcPts val="0"/>
              </a:spcBef>
              <a:buNone/>
              <a:defRPr sz="1200">
                <a:solidFill>
                  <a:srgbClr val="305480"/>
                </a:solidFill>
                <a:latin typeface="Poppins Medium"/>
                <a:ea typeface="Poppins Medium"/>
                <a:cs typeface="Poppins Medium"/>
                <a:sym typeface="Poppins Medium"/>
              </a:defRPr>
            </a:lvl7pPr>
            <a:lvl8pPr marL="0" lvl="7" indent="0" algn="r" rtl="0">
              <a:spcBef>
                <a:spcPts val="0"/>
              </a:spcBef>
              <a:buNone/>
              <a:defRPr sz="1200">
                <a:solidFill>
                  <a:srgbClr val="305480"/>
                </a:solidFill>
                <a:latin typeface="Poppins Medium"/>
                <a:ea typeface="Poppins Medium"/>
                <a:cs typeface="Poppins Medium"/>
                <a:sym typeface="Poppins Medium"/>
              </a:defRPr>
            </a:lvl8pPr>
            <a:lvl9pPr marL="0" lvl="8" indent="0" algn="r" rtl="0">
              <a:spcBef>
                <a:spcPts val="0"/>
              </a:spcBef>
              <a:buNone/>
              <a:defRPr sz="1200">
                <a:solidFill>
                  <a:srgbClr val="305480"/>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28"/>
          <p:cNvSpPr txBox="1">
            <a:spLocks noGrp="1"/>
          </p:cNvSpPr>
          <p:nvPr>
            <p:ph type="title"/>
          </p:nvPr>
        </p:nvSpPr>
        <p:spPr>
          <a:xfrm>
            <a:off x="309850" y="408175"/>
            <a:ext cx="3179100" cy="74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1pPr>
            <a:lvl2pPr lvl="1"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2pPr>
            <a:lvl3pPr lvl="2"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3pPr>
            <a:lvl4pPr lvl="3"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4pPr>
            <a:lvl5pPr lvl="4"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5pPr>
            <a:lvl6pPr lvl="5"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6pPr>
            <a:lvl7pPr lvl="6"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7pPr>
            <a:lvl8pPr lvl="7"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8pPr>
            <a:lvl9pPr lvl="8"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9pPr>
          </a:lstStyle>
          <a:p>
            <a:endParaRPr/>
          </a:p>
        </p:txBody>
      </p:sp>
      <p:sp>
        <p:nvSpPr>
          <p:cNvPr id="81" name="Google Shape;81;p28"/>
          <p:cNvSpPr txBox="1">
            <a:spLocks noGrp="1"/>
          </p:cNvSpPr>
          <p:nvPr>
            <p:ph type="body" idx="1"/>
          </p:nvPr>
        </p:nvSpPr>
        <p:spPr>
          <a:xfrm>
            <a:off x="342900" y="1544300"/>
            <a:ext cx="3375300" cy="23238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ue_bus_content_1">
  <p:cSld name="OBJECT_1">
    <p:spTree>
      <p:nvGrpSpPr>
        <p:cNvPr id="1" name="Shape 15"/>
        <p:cNvGrpSpPr/>
        <p:nvPr/>
      </p:nvGrpSpPr>
      <p:grpSpPr>
        <a:xfrm>
          <a:off x="0" y="0"/>
          <a:ext cx="0" cy="0"/>
          <a:chOff x="0" y="0"/>
          <a:chExt cx="0" cy="0"/>
        </a:xfrm>
      </p:grpSpPr>
      <p:sp>
        <p:nvSpPr>
          <p:cNvPr id="16" name="Google Shape;16;g1aeb809672b_0_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1aeb809672b_0_4"/>
          <p:cNvPicPr preferRelativeResize="0"/>
          <p:nvPr/>
        </p:nvPicPr>
        <p:blipFill>
          <a:blip r:embed="rId2">
            <a:alphaModFix/>
          </a:blip>
          <a:stretch>
            <a:fillRect/>
          </a:stretch>
        </p:blipFill>
        <p:spPr>
          <a:xfrm>
            <a:off x="0" y="0"/>
            <a:ext cx="9143999" cy="5146980"/>
          </a:xfrm>
          <a:prstGeom prst="rect">
            <a:avLst/>
          </a:prstGeom>
          <a:noFill/>
          <a:ln>
            <a:noFill/>
          </a:ln>
        </p:spPr>
      </p:pic>
      <p:sp>
        <p:nvSpPr>
          <p:cNvPr id="18" name="Google Shape;18;g1aeb809672b_0_4"/>
          <p:cNvSpPr txBox="1">
            <a:spLocks noGrp="1"/>
          </p:cNvSpPr>
          <p:nvPr>
            <p:ph type="sldNum" idx="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05480"/>
                </a:solidFill>
                <a:latin typeface="Poppins Medium"/>
                <a:ea typeface="Poppins Medium"/>
                <a:cs typeface="Poppins Medium"/>
                <a:sym typeface="Poppins Medium"/>
              </a:defRPr>
            </a:lvl1pPr>
            <a:lvl2pPr marL="0" lvl="1" indent="0" algn="r" rtl="0">
              <a:spcBef>
                <a:spcPts val="0"/>
              </a:spcBef>
              <a:buNone/>
              <a:defRPr sz="1200">
                <a:solidFill>
                  <a:srgbClr val="305480"/>
                </a:solidFill>
                <a:latin typeface="Poppins Medium"/>
                <a:ea typeface="Poppins Medium"/>
                <a:cs typeface="Poppins Medium"/>
                <a:sym typeface="Poppins Medium"/>
              </a:defRPr>
            </a:lvl2pPr>
            <a:lvl3pPr marL="0" lvl="2" indent="0" algn="r" rtl="0">
              <a:spcBef>
                <a:spcPts val="0"/>
              </a:spcBef>
              <a:buNone/>
              <a:defRPr sz="1200">
                <a:solidFill>
                  <a:srgbClr val="305480"/>
                </a:solidFill>
                <a:latin typeface="Poppins Medium"/>
                <a:ea typeface="Poppins Medium"/>
                <a:cs typeface="Poppins Medium"/>
                <a:sym typeface="Poppins Medium"/>
              </a:defRPr>
            </a:lvl3pPr>
            <a:lvl4pPr marL="0" lvl="3" indent="0" algn="r" rtl="0">
              <a:spcBef>
                <a:spcPts val="0"/>
              </a:spcBef>
              <a:buNone/>
              <a:defRPr sz="1200">
                <a:solidFill>
                  <a:srgbClr val="305480"/>
                </a:solidFill>
                <a:latin typeface="Poppins Medium"/>
                <a:ea typeface="Poppins Medium"/>
                <a:cs typeface="Poppins Medium"/>
                <a:sym typeface="Poppins Medium"/>
              </a:defRPr>
            </a:lvl4pPr>
            <a:lvl5pPr marL="0" lvl="4" indent="0" algn="r" rtl="0">
              <a:spcBef>
                <a:spcPts val="0"/>
              </a:spcBef>
              <a:buNone/>
              <a:defRPr sz="1200">
                <a:solidFill>
                  <a:srgbClr val="305480"/>
                </a:solidFill>
                <a:latin typeface="Poppins Medium"/>
                <a:ea typeface="Poppins Medium"/>
                <a:cs typeface="Poppins Medium"/>
                <a:sym typeface="Poppins Medium"/>
              </a:defRPr>
            </a:lvl5pPr>
            <a:lvl6pPr marL="0" lvl="5" indent="0" algn="r" rtl="0">
              <a:spcBef>
                <a:spcPts val="0"/>
              </a:spcBef>
              <a:buNone/>
              <a:defRPr sz="1200">
                <a:solidFill>
                  <a:srgbClr val="305480"/>
                </a:solidFill>
                <a:latin typeface="Poppins Medium"/>
                <a:ea typeface="Poppins Medium"/>
                <a:cs typeface="Poppins Medium"/>
                <a:sym typeface="Poppins Medium"/>
              </a:defRPr>
            </a:lvl6pPr>
            <a:lvl7pPr marL="0" lvl="6" indent="0" algn="r" rtl="0">
              <a:spcBef>
                <a:spcPts val="0"/>
              </a:spcBef>
              <a:buNone/>
              <a:defRPr sz="1200">
                <a:solidFill>
                  <a:srgbClr val="305480"/>
                </a:solidFill>
                <a:latin typeface="Poppins Medium"/>
                <a:ea typeface="Poppins Medium"/>
                <a:cs typeface="Poppins Medium"/>
                <a:sym typeface="Poppins Medium"/>
              </a:defRPr>
            </a:lvl7pPr>
            <a:lvl8pPr marL="0" lvl="7" indent="0" algn="r" rtl="0">
              <a:spcBef>
                <a:spcPts val="0"/>
              </a:spcBef>
              <a:buNone/>
              <a:defRPr sz="1200">
                <a:solidFill>
                  <a:srgbClr val="305480"/>
                </a:solidFill>
                <a:latin typeface="Poppins Medium"/>
                <a:ea typeface="Poppins Medium"/>
                <a:cs typeface="Poppins Medium"/>
                <a:sym typeface="Poppins Medium"/>
              </a:defRPr>
            </a:lvl8pPr>
            <a:lvl9pPr marL="0" lvl="8" indent="0" algn="r" rtl="0">
              <a:spcBef>
                <a:spcPts val="0"/>
              </a:spcBef>
              <a:buNone/>
              <a:defRPr sz="1200">
                <a:solidFill>
                  <a:srgbClr val="305480"/>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g1aeb809672b_0_4"/>
          <p:cNvSpPr txBox="1">
            <a:spLocks noGrp="1"/>
          </p:cNvSpPr>
          <p:nvPr>
            <p:ph type="title"/>
          </p:nvPr>
        </p:nvSpPr>
        <p:spPr>
          <a:xfrm>
            <a:off x="5680575" y="464775"/>
            <a:ext cx="3179100" cy="743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1pPr>
            <a:lvl2pPr lvl="1"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2pPr>
            <a:lvl3pPr lvl="2"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3pPr>
            <a:lvl4pPr lvl="3"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4pPr>
            <a:lvl5pPr lvl="4"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5pPr>
            <a:lvl6pPr lvl="5"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6pPr>
            <a:lvl7pPr lvl="6"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7pPr>
            <a:lvl8pPr lvl="7"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8pPr>
            <a:lvl9pPr lvl="8"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9pPr>
          </a:lstStyle>
          <a:p>
            <a:endParaRPr/>
          </a:p>
        </p:txBody>
      </p:sp>
      <p:sp>
        <p:nvSpPr>
          <p:cNvPr id="20" name="Google Shape;20;g1aeb809672b_0_4"/>
          <p:cNvSpPr txBox="1">
            <a:spLocks noGrp="1"/>
          </p:cNvSpPr>
          <p:nvPr>
            <p:ph type="body" idx="1"/>
          </p:nvPr>
        </p:nvSpPr>
        <p:spPr>
          <a:xfrm>
            <a:off x="5969775" y="1859100"/>
            <a:ext cx="2642100" cy="23238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ue_bus_content_2" type="title">
  <p:cSld name="TITLE">
    <p:spTree>
      <p:nvGrpSpPr>
        <p:cNvPr id="1" name="Shape 21"/>
        <p:cNvGrpSpPr/>
        <p:nvPr/>
      </p:nvGrpSpPr>
      <p:grpSpPr>
        <a:xfrm>
          <a:off x="0" y="0"/>
          <a:ext cx="0" cy="0"/>
          <a:chOff x="0" y="0"/>
          <a:chExt cx="0" cy="0"/>
        </a:xfrm>
      </p:grpSpPr>
      <p:pic>
        <p:nvPicPr>
          <p:cNvPr id="22" name="Google Shape;22;p21"/>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23" name="Google Shape;23;p21"/>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05480"/>
                </a:solidFill>
                <a:latin typeface="Poppins Medium"/>
                <a:ea typeface="Poppins Medium"/>
                <a:cs typeface="Poppins Medium"/>
                <a:sym typeface="Poppins Medium"/>
              </a:defRPr>
            </a:lvl1pPr>
            <a:lvl2pPr marL="0" lvl="1" indent="0" algn="r" rtl="0">
              <a:spcBef>
                <a:spcPts val="0"/>
              </a:spcBef>
              <a:buNone/>
              <a:defRPr sz="1200">
                <a:solidFill>
                  <a:srgbClr val="305480"/>
                </a:solidFill>
                <a:latin typeface="Poppins Medium"/>
                <a:ea typeface="Poppins Medium"/>
                <a:cs typeface="Poppins Medium"/>
                <a:sym typeface="Poppins Medium"/>
              </a:defRPr>
            </a:lvl2pPr>
            <a:lvl3pPr marL="0" lvl="2" indent="0" algn="r" rtl="0">
              <a:spcBef>
                <a:spcPts val="0"/>
              </a:spcBef>
              <a:buNone/>
              <a:defRPr sz="1200">
                <a:solidFill>
                  <a:srgbClr val="305480"/>
                </a:solidFill>
                <a:latin typeface="Poppins Medium"/>
                <a:ea typeface="Poppins Medium"/>
                <a:cs typeface="Poppins Medium"/>
                <a:sym typeface="Poppins Medium"/>
              </a:defRPr>
            </a:lvl3pPr>
            <a:lvl4pPr marL="0" lvl="3" indent="0" algn="r" rtl="0">
              <a:spcBef>
                <a:spcPts val="0"/>
              </a:spcBef>
              <a:buNone/>
              <a:defRPr sz="1200">
                <a:solidFill>
                  <a:srgbClr val="305480"/>
                </a:solidFill>
                <a:latin typeface="Poppins Medium"/>
                <a:ea typeface="Poppins Medium"/>
                <a:cs typeface="Poppins Medium"/>
                <a:sym typeface="Poppins Medium"/>
              </a:defRPr>
            </a:lvl4pPr>
            <a:lvl5pPr marL="0" lvl="4" indent="0" algn="r" rtl="0">
              <a:spcBef>
                <a:spcPts val="0"/>
              </a:spcBef>
              <a:buNone/>
              <a:defRPr sz="1200">
                <a:solidFill>
                  <a:srgbClr val="305480"/>
                </a:solidFill>
                <a:latin typeface="Poppins Medium"/>
                <a:ea typeface="Poppins Medium"/>
                <a:cs typeface="Poppins Medium"/>
                <a:sym typeface="Poppins Medium"/>
              </a:defRPr>
            </a:lvl5pPr>
            <a:lvl6pPr marL="0" lvl="5" indent="0" algn="r" rtl="0">
              <a:spcBef>
                <a:spcPts val="0"/>
              </a:spcBef>
              <a:buNone/>
              <a:defRPr sz="1200">
                <a:solidFill>
                  <a:srgbClr val="305480"/>
                </a:solidFill>
                <a:latin typeface="Poppins Medium"/>
                <a:ea typeface="Poppins Medium"/>
                <a:cs typeface="Poppins Medium"/>
                <a:sym typeface="Poppins Medium"/>
              </a:defRPr>
            </a:lvl6pPr>
            <a:lvl7pPr marL="0" lvl="6" indent="0" algn="r" rtl="0">
              <a:spcBef>
                <a:spcPts val="0"/>
              </a:spcBef>
              <a:buNone/>
              <a:defRPr sz="1200">
                <a:solidFill>
                  <a:srgbClr val="305480"/>
                </a:solidFill>
                <a:latin typeface="Poppins Medium"/>
                <a:ea typeface="Poppins Medium"/>
                <a:cs typeface="Poppins Medium"/>
                <a:sym typeface="Poppins Medium"/>
              </a:defRPr>
            </a:lvl7pPr>
            <a:lvl8pPr marL="0" lvl="7" indent="0" algn="r" rtl="0">
              <a:spcBef>
                <a:spcPts val="0"/>
              </a:spcBef>
              <a:buNone/>
              <a:defRPr sz="1200">
                <a:solidFill>
                  <a:srgbClr val="305480"/>
                </a:solidFill>
                <a:latin typeface="Poppins Medium"/>
                <a:ea typeface="Poppins Medium"/>
                <a:cs typeface="Poppins Medium"/>
                <a:sym typeface="Poppins Medium"/>
              </a:defRPr>
            </a:lvl8pPr>
            <a:lvl9pPr marL="0" lvl="8" indent="0" algn="r" rtl="0">
              <a:spcBef>
                <a:spcPts val="0"/>
              </a:spcBef>
              <a:buNone/>
              <a:defRPr sz="1200">
                <a:solidFill>
                  <a:srgbClr val="305480"/>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1"/>
          <p:cNvSpPr txBox="1">
            <a:spLocks noGrp="1"/>
          </p:cNvSpPr>
          <p:nvPr>
            <p:ph type="title"/>
          </p:nvPr>
        </p:nvSpPr>
        <p:spPr>
          <a:xfrm>
            <a:off x="309850" y="408175"/>
            <a:ext cx="3179100" cy="74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1pPr>
            <a:lvl2pPr lvl="1"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2pPr>
            <a:lvl3pPr lvl="2"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3pPr>
            <a:lvl4pPr lvl="3"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4pPr>
            <a:lvl5pPr lvl="4"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5pPr>
            <a:lvl6pPr lvl="5"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6pPr>
            <a:lvl7pPr lvl="6"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7pPr>
            <a:lvl8pPr lvl="7"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8pPr>
            <a:lvl9pPr lvl="8"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9pPr>
          </a:lstStyle>
          <a:p>
            <a:endParaRPr/>
          </a:p>
        </p:txBody>
      </p:sp>
      <p:sp>
        <p:nvSpPr>
          <p:cNvPr id="25" name="Google Shape;25;p21"/>
          <p:cNvSpPr txBox="1">
            <a:spLocks noGrp="1"/>
          </p:cNvSpPr>
          <p:nvPr>
            <p:ph type="body" idx="1"/>
          </p:nvPr>
        </p:nvSpPr>
        <p:spPr>
          <a:xfrm>
            <a:off x="342900" y="1544300"/>
            <a:ext cx="3375300" cy="23238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extLst>
    <p:ext uri="{DCECCB84-F9BA-43D5-87BE-67443E8EF086}">
      <p15:sldGuideLst xmlns:p15="http://schemas.microsoft.com/office/powerpoint/2012/main">
        <p15:guide id="1" pos="216">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hite_car_content_1" type="secHead">
  <p:cSld name="SECTION_HEADER">
    <p:spTree>
      <p:nvGrpSpPr>
        <p:cNvPr id="1" name="Shape 26"/>
        <p:cNvGrpSpPr/>
        <p:nvPr/>
      </p:nvGrpSpPr>
      <p:grpSpPr>
        <a:xfrm>
          <a:off x="0" y="0"/>
          <a:ext cx="0" cy="0"/>
          <a:chOff x="0" y="0"/>
          <a:chExt cx="0" cy="0"/>
        </a:xfrm>
      </p:grpSpPr>
      <p:pic>
        <p:nvPicPr>
          <p:cNvPr id="27" name="Google Shape;27;p22" title="10063_Vanpool_Deck_Slide_Backgrounds_v3b_Update-03.jpg"/>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28" name="Google Shape;28;p22"/>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05480"/>
                </a:solidFill>
                <a:latin typeface="Poppins Medium"/>
                <a:ea typeface="Poppins Medium"/>
                <a:cs typeface="Poppins Medium"/>
                <a:sym typeface="Poppins Medium"/>
              </a:defRPr>
            </a:lvl1pPr>
            <a:lvl2pPr marL="0" lvl="1" indent="0" algn="r" rtl="0">
              <a:spcBef>
                <a:spcPts val="0"/>
              </a:spcBef>
              <a:buNone/>
              <a:defRPr sz="1200">
                <a:solidFill>
                  <a:srgbClr val="305480"/>
                </a:solidFill>
                <a:latin typeface="Poppins Medium"/>
                <a:ea typeface="Poppins Medium"/>
                <a:cs typeface="Poppins Medium"/>
                <a:sym typeface="Poppins Medium"/>
              </a:defRPr>
            </a:lvl2pPr>
            <a:lvl3pPr marL="0" lvl="2" indent="0" algn="r" rtl="0">
              <a:spcBef>
                <a:spcPts val="0"/>
              </a:spcBef>
              <a:buNone/>
              <a:defRPr sz="1200">
                <a:solidFill>
                  <a:srgbClr val="305480"/>
                </a:solidFill>
                <a:latin typeface="Poppins Medium"/>
                <a:ea typeface="Poppins Medium"/>
                <a:cs typeface="Poppins Medium"/>
                <a:sym typeface="Poppins Medium"/>
              </a:defRPr>
            </a:lvl3pPr>
            <a:lvl4pPr marL="0" lvl="3" indent="0" algn="r" rtl="0">
              <a:spcBef>
                <a:spcPts val="0"/>
              </a:spcBef>
              <a:buNone/>
              <a:defRPr sz="1200">
                <a:solidFill>
                  <a:srgbClr val="305480"/>
                </a:solidFill>
                <a:latin typeface="Poppins Medium"/>
                <a:ea typeface="Poppins Medium"/>
                <a:cs typeface="Poppins Medium"/>
                <a:sym typeface="Poppins Medium"/>
              </a:defRPr>
            </a:lvl4pPr>
            <a:lvl5pPr marL="0" lvl="4" indent="0" algn="r" rtl="0">
              <a:spcBef>
                <a:spcPts val="0"/>
              </a:spcBef>
              <a:buNone/>
              <a:defRPr sz="1200">
                <a:solidFill>
                  <a:srgbClr val="305480"/>
                </a:solidFill>
                <a:latin typeface="Poppins Medium"/>
                <a:ea typeface="Poppins Medium"/>
                <a:cs typeface="Poppins Medium"/>
                <a:sym typeface="Poppins Medium"/>
              </a:defRPr>
            </a:lvl5pPr>
            <a:lvl6pPr marL="0" lvl="5" indent="0" algn="r" rtl="0">
              <a:spcBef>
                <a:spcPts val="0"/>
              </a:spcBef>
              <a:buNone/>
              <a:defRPr sz="1200">
                <a:solidFill>
                  <a:srgbClr val="305480"/>
                </a:solidFill>
                <a:latin typeface="Poppins Medium"/>
                <a:ea typeface="Poppins Medium"/>
                <a:cs typeface="Poppins Medium"/>
                <a:sym typeface="Poppins Medium"/>
              </a:defRPr>
            </a:lvl6pPr>
            <a:lvl7pPr marL="0" lvl="6" indent="0" algn="r" rtl="0">
              <a:spcBef>
                <a:spcPts val="0"/>
              </a:spcBef>
              <a:buNone/>
              <a:defRPr sz="1200">
                <a:solidFill>
                  <a:srgbClr val="305480"/>
                </a:solidFill>
                <a:latin typeface="Poppins Medium"/>
                <a:ea typeface="Poppins Medium"/>
                <a:cs typeface="Poppins Medium"/>
                <a:sym typeface="Poppins Medium"/>
              </a:defRPr>
            </a:lvl7pPr>
            <a:lvl8pPr marL="0" lvl="7" indent="0" algn="r" rtl="0">
              <a:spcBef>
                <a:spcPts val="0"/>
              </a:spcBef>
              <a:buNone/>
              <a:defRPr sz="1200">
                <a:solidFill>
                  <a:srgbClr val="305480"/>
                </a:solidFill>
                <a:latin typeface="Poppins Medium"/>
                <a:ea typeface="Poppins Medium"/>
                <a:cs typeface="Poppins Medium"/>
                <a:sym typeface="Poppins Medium"/>
              </a:defRPr>
            </a:lvl8pPr>
            <a:lvl9pPr marL="0" lvl="8" indent="0" algn="r" rtl="0">
              <a:spcBef>
                <a:spcPts val="0"/>
              </a:spcBef>
              <a:buNone/>
              <a:defRPr sz="1200">
                <a:solidFill>
                  <a:srgbClr val="305480"/>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22"/>
          <p:cNvSpPr txBox="1">
            <a:spLocks noGrp="1"/>
          </p:cNvSpPr>
          <p:nvPr>
            <p:ph type="title"/>
          </p:nvPr>
        </p:nvSpPr>
        <p:spPr>
          <a:xfrm>
            <a:off x="5680575" y="464775"/>
            <a:ext cx="3179100" cy="743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1pPr>
            <a:lvl2pPr lvl="1" algn="ctr">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2pPr>
            <a:lvl3pPr lvl="2" algn="ctr">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3pPr>
            <a:lvl4pPr lvl="3" algn="ctr">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4pPr>
            <a:lvl5pPr lvl="4" algn="ctr">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5pPr>
            <a:lvl6pPr lvl="5" algn="ctr">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6pPr>
            <a:lvl7pPr lvl="6" algn="ctr">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7pPr>
            <a:lvl8pPr lvl="7" algn="ctr">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8pPr>
            <a:lvl9pPr lvl="8" algn="ctr">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9pPr>
          </a:lstStyle>
          <a:p>
            <a:endParaRPr/>
          </a:p>
        </p:txBody>
      </p:sp>
      <p:sp>
        <p:nvSpPr>
          <p:cNvPr id="30" name="Google Shape;30;p22"/>
          <p:cNvSpPr txBox="1">
            <a:spLocks noGrp="1"/>
          </p:cNvSpPr>
          <p:nvPr>
            <p:ph type="body" idx="1"/>
          </p:nvPr>
        </p:nvSpPr>
        <p:spPr>
          <a:xfrm>
            <a:off x="5969775" y="1859100"/>
            <a:ext cx="2642100" cy="2323800"/>
          </a:xfrm>
          <a:prstGeom prst="rect">
            <a:avLst/>
          </a:prstGeom>
          <a:noFill/>
          <a:ln>
            <a:noFill/>
          </a:ln>
        </p:spPr>
        <p:txBody>
          <a:bodyPr spcFirstLastPara="1" wrap="square" lIns="91425" tIns="91425" rIns="91425" bIns="91425" anchor="t" anchorCtr="0">
            <a:noAutofit/>
          </a:bodyPr>
          <a:lstStyle>
            <a:lvl1pPr marL="457200" lvl="0" indent="-30480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ite_car_content_1 1_Rideshare">
  <p:cSld name="SECTION_HEADER_1">
    <p:spTree>
      <p:nvGrpSpPr>
        <p:cNvPr id="1" name="Shape 31"/>
        <p:cNvGrpSpPr/>
        <p:nvPr/>
      </p:nvGrpSpPr>
      <p:grpSpPr>
        <a:xfrm>
          <a:off x="0" y="0"/>
          <a:ext cx="0" cy="0"/>
          <a:chOff x="0" y="0"/>
          <a:chExt cx="0" cy="0"/>
        </a:xfrm>
      </p:grpSpPr>
      <p:pic>
        <p:nvPicPr>
          <p:cNvPr id="32" name="Google Shape;32;g2052f2b9819_0_22" title="10063_Vanpool_Deck_Slide_Backgrounds_Slide_18_Update.jpg"/>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33" name="Google Shape;33;g2052f2b9819_0_22"/>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05480"/>
                </a:solidFill>
                <a:latin typeface="Poppins Medium"/>
                <a:ea typeface="Poppins Medium"/>
                <a:cs typeface="Poppins Medium"/>
                <a:sym typeface="Poppins Medium"/>
              </a:defRPr>
            </a:lvl1pPr>
            <a:lvl2pPr marL="0" lvl="1" indent="0" algn="r" rtl="0">
              <a:spcBef>
                <a:spcPts val="0"/>
              </a:spcBef>
              <a:buNone/>
              <a:defRPr sz="1200">
                <a:solidFill>
                  <a:srgbClr val="305480"/>
                </a:solidFill>
                <a:latin typeface="Poppins Medium"/>
                <a:ea typeface="Poppins Medium"/>
                <a:cs typeface="Poppins Medium"/>
                <a:sym typeface="Poppins Medium"/>
              </a:defRPr>
            </a:lvl2pPr>
            <a:lvl3pPr marL="0" lvl="2" indent="0" algn="r" rtl="0">
              <a:spcBef>
                <a:spcPts val="0"/>
              </a:spcBef>
              <a:buNone/>
              <a:defRPr sz="1200">
                <a:solidFill>
                  <a:srgbClr val="305480"/>
                </a:solidFill>
                <a:latin typeface="Poppins Medium"/>
                <a:ea typeface="Poppins Medium"/>
                <a:cs typeface="Poppins Medium"/>
                <a:sym typeface="Poppins Medium"/>
              </a:defRPr>
            </a:lvl3pPr>
            <a:lvl4pPr marL="0" lvl="3" indent="0" algn="r" rtl="0">
              <a:spcBef>
                <a:spcPts val="0"/>
              </a:spcBef>
              <a:buNone/>
              <a:defRPr sz="1200">
                <a:solidFill>
                  <a:srgbClr val="305480"/>
                </a:solidFill>
                <a:latin typeface="Poppins Medium"/>
                <a:ea typeface="Poppins Medium"/>
                <a:cs typeface="Poppins Medium"/>
                <a:sym typeface="Poppins Medium"/>
              </a:defRPr>
            </a:lvl4pPr>
            <a:lvl5pPr marL="0" lvl="4" indent="0" algn="r" rtl="0">
              <a:spcBef>
                <a:spcPts val="0"/>
              </a:spcBef>
              <a:buNone/>
              <a:defRPr sz="1200">
                <a:solidFill>
                  <a:srgbClr val="305480"/>
                </a:solidFill>
                <a:latin typeface="Poppins Medium"/>
                <a:ea typeface="Poppins Medium"/>
                <a:cs typeface="Poppins Medium"/>
                <a:sym typeface="Poppins Medium"/>
              </a:defRPr>
            </a:lvl5pPr>
            <a:lvl6pPr marL="0" lvl="5" indent="0" algn="r" rtl="0">
              <a:spcBef>
                <a:spcPts val="0"/>
              </a:spcBef>
              <a:buNone/>
              <a:defRPr sz="1200">
                <a:solidFill>
                  <a:srgbClr val="305480"/>
                </a:solidFill>
                <a:latin typeface="Poppins Medium"/>
                <a:ea typeface="Poppins Medium"/>
                <a:cs typeface="Poppins Medium"/>
                <a:sym typeface="Poppins Medium"/>
              </a:defRPr>
            </a:lvl6pPr>
            <a:lvl7pPr marL="0" lvl="6" indent="0" algn="r" rtl="0">
              <a:spcBef>
                <a:spcPts val="0"/>
              </a:spcBef>
              <a:buNone/>
              <a:defRPr sz="1200">
                <a:solidFill>
                  <a:srgbClr val="305480"/>
                </a:solidFill>
                <a:latin typeface="Poppins Medium"/>
                <a:ea typeface="Poppins Medium"/>
                <a:cs typeface="Poppins Medium"/>
                <a:sym typeface="Poppins Medium"/>
              </a:defRPr>
            </a:lvl7pPr>
            <a:lvl8pPr marL="0" lvl="7" indent="0" algn="r" rtl="0">
              <a:spcBef>
                <a:spcPts val="0"/>
              </a:spcBef>
              <a:buNone/>
              <a:defRPr sz="1200">
                <a:solidFill>
                  <a:srgbClr val="305480"/>
                </a:solidFill>
                <a:latin typeface="Poppins Medium"/>
                <a:ea typeface="Poppins Medium"/>
                <a:cs typeface="Poppins Medium"/>
                <a:sym typeface="Poppins Medium"/>
              </a:defRPr>
            </a:lvl8pPr>
            <a:lvl9pPr marL="0" lvl="8" indent="0" algn="r" rtl="0">
              <a:spcBef>
                <a:spcPts val="0"/>
              </a:spcBef>
              <a:buNone/>
              <a:defRPr sz="1200">
                <a:solidFill>
                  <a:srgbClr val="305480"/>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052f2b9819_0_22"/>
          <p:cNvSpPr txBox="1">
            <a:spLocks noGrp="1"/>
          </p:cNvSpPr>
          <p:nvPr>
            <p:ph type="title"/>
          </p:nvPr>
        </p:nvSpPr>
        <p:spPr>
          <a:xfrm>
            <a:off x="5680575" y="464775"/>
            <a:ext cx="3179100" cy="743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1pPr>
            <a:lvl2pPr lvl="1"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2pPr>
            <a:lvl3pPr lvl="2"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3pPr>
            <a:lvl4pPr lvl="3"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4pPr>
            <a:lvl5pPr lvl="4"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5pPr>
            <a:lvl6pPr lvl="5"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6pPr>
            <a:lvl7pPr lvl="6"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7pPr>
            <a:lvl8pPr lvl="7"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8pPr>
            <a:lvl9pPr lvl="8"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9pPr>
          </a:lstStyle>
          <a:p>
            <a:endParaRPr/>
          </a:p>
        </p:txBody>
      </p:sp>
      <p:sp>
        <p:nvSpPr>
          <p:cNvPr id="35" name="Google Shape;35;g2052f2b9819_0_22"/>
          <p:cNvSpPr txBox="1">
            <a:spLocks noGrp="1"/>
          </p:cNvSpPr>
          <p:nvPr>
            <p:ph type="body" idx="1"/>
          </p:nvPr>
        </p:nvSpPr>
        <p:spPr>
          <a:xfrm>
            <a:off x="5969775" y="1859100"/>
            <a:ext cx="2642100" cy="2323800"/>
          </a:xfrm>
          <a:prstGeom prst="rect">
            <a:avLst/>
          </a:prstGeom>
          <a:noFill/>
          <a:ln w="9525" cap="flat" cmpd="sng">
            <a:solidFill>
              <a:srgbClr val="3D67A5"/>
            </a:solidFill>
            <a:prstDash val="solid"/>
            <a:round/>
            <a:headEnd type="none" w="sm" len="sm"/>
            <a:tailEnd type="none" w="sm" len="sm"/>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ke the Wheel" type="twoObj">
  <p:cSld name="TWO_OBJECTS">
    <p:spTree>
      <p:nvGrpSpPr>
        <p:cNvPr id="1" name="Shape 36"/>
        <p:cNvGrpSpPr/>
        <p:nvPr/>
      </p:nvGrpSpPr>
      <p:grpSpPr>
        <a:xfrm>
          <a:off x="0" y="0"/>
          <a:ext cx="0" cy="0"/>
          <a:chOff x="0" y="0"/>
          <a:chExt cx="0" cy="0"/>
        </a:xfrm>
      </p:grpSpPr>
      <p:pic>
        <p:nvPicPr>
          <p:cNvPr id="37" name="Google Shape;37;p23" title="10063_Vanpool_Deck_Slide_Backgrounds_v3b_Update-07.jpg"/>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38" name="Google Shape;38;p23"/>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05480"/>
                </a:solidFill>
                <a:latin typeface="Poppins Medium"/>
                <a:ea typeface="Poppins Medium"/>
                <a:cs typeface="Poppins Medium"/>
                <a:sym typeface="Poppins Medium"/>
              </a:defRPr>
            </a:lvl1pPr>
            <a:lvl2pPr marL="0" lvl="1" indent="0" algn="r" rtl="0">
              <a:spcBef>
                <a:spcPts val="0"/>
              </a:spcBef>
              <a:buNone/>
              <a:defRPr sz="1200">
                <a:solidFill>
                  <a:srgbClr val="305480"/>
                </a:solidFill>
                <a:latin typeface="Poppins Medium"/>
                <a:ea typeface="Poppins Medium"/>
                <a:cs typeface="Poppins Medium"/>
                <a:sym typeface="Poppins Medium"/>
              </a:defRPr>
            </a:lvl2pPr>
            <a:lvl3pPr marL="0" lvl="2" indent="0" algn="r" rtl="0">
              <a:spcBef>
                <a:spcPts val="0"/>
              </a:spcBef>
              <a:buNone/>
              <a:defRPr sz="1200">
                <a:solidFill>
                  <a:srgbClr val="305480"/>
                </a:solidFill>
                <a:latin typeface="Poppins Medium"/>
                <a:ea typeface="Poppins Medium"/>
                <a:cs typeface="Poppins Medium"/>
                <a:sym typeface="Poppins Medium"/>
              </a:defRPr>
            </a:lvl3pPr>
            <a:lvl4pPr marL="0" lvl="3" indent="0" algn="r" rtl="0">
              <a:spcBef>
                <a:spcPts val="0"/>
              </a:spcBef>
              <a:buNone/>
              <a:defRPr sz="1200">
                <a:solidFill>
                  <a:srgbClr val="305480"/>
                </a:solidFill>
                <a:latin typeface="Poppins Medium"/>
                <a:ea typeface="Poppins Medium"/>
                <a:cs typeface="Poppins Medium"/>
                <a:sym typeface="Poppins Medium"/>
              </a:defRPr>
            </a:lvl4pPr>
            <a:lvl5pPr marL="0" lvl="4" indent="0" algn="r" rtl="0">
              <a:spcBef>
                <a:spcPts val="0"/>
              </a:spcBef>
              <a:buNone/>
              <a:defRPr sz="1200">
                <a:solidFill>
                  <a:srgbClr val="305480"/>
                </a:solidFill>
                <a:latin typeface="Poppins Medium"/>
                <a:ea typeface="Poppins Medium"/>
                <a:cs typeface="Poppins Medium"/>
                <a:sym typeface="Poppins Medium"/>
              </a:defRPr>
            </a:lvl5pPr>
            <a:lvl6pPr marL="0" lvl="5" indent="0" algn="r" rtl="0">
              <a:spcBef>
                <a:spcPts val="0"/>
              </a:spcBef>
              <a:buNone/>
              <a:defRPr sz="1200">
                <a:solidFill>
                  <a:srgbClr val="305480"/>
                </a:solidFill>
                <a:latin typeface="Poppins Medium"/>
                <a:ea typeface="Poppins Medium"/>
                <a:cs typeface="Poppins Medium"/>
                <a:sym typeface="Poppins Medium"/>
              </a:defRPr>
            </a:lvl6pPr>
            <a:lvl7pPr marL="0" lvl="6" indent="0" algn="r" rtl="0">
              <a:spcBef>
                <a:spcPts val="0"/>
              </a:spcBef>
              <a:buNone/>
              <a:defRPr sz="1200">
                <a:solidFill>
                  <a:srgbClr val="305480"/>
                </a:solidFill>
                <a:latin typeface="Poppins Medium"/>
                <a:ea typeface="Poppins Medium"/>
                <a:cs typeface="Poppins Medium"/>
                <a:sym typeface="Poppins Medium"/>
              </a:defRPr>
            </a:lvl7pPr>
            <a:lvl8pPr marL="0" lvl="7" indent="0" algn="r" rtl="0">
              <a:spcBef>
                <a:spcPts val="0"/>
              </a:spcBef>
              <a:buNone/>
              <a:defRPr sz="1200">
                <a:solidFill>
                  <a:srgbClr val="305480"/>
                </a:solidFill>
                <a:latin typeface="Poppins Medium"/>
                <a:ea typeface="Poppins Medium"/>
                <a:cs typeface="Poppins Medium"/>
                <a:sym typeface="Poppins Medium"/>
              </a:defRPr>
            </a:lvl8pPr>
            <a:lvl9pPr marL="0" lvl="8" indent="0" algn="r" rtl="0">
              <a:spcBef>
                <a:spcPts val="0"/>
              </a:spcBef>
              <a:buNone/>
              <a:defRPr sz="1200">
                <a:solidFill>
                  <a:srgbClr val="305480"/>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23"/>
          <p:cNvSpPr txBox="1">
            <a:spLocks noGrp="1"/>
          </p:cNvSpPr>
          <p:nvPr>
            <p:ph type="title"/>
          </p:nvPr>
        </p:nvSpPr>
        <p:spPr>
          <a:xfrm>
            <a:off x="5680575" y="464775"/>
            <a:ext cx="3179100" cy="743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1pPr>
            <a:lvl2pPr lvl="1"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2pPr>
            <a:lvl3pPr lvl="2"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3pPr>
            <a:lvl4pPr lvl="3"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4pPr>
            <a:lvl5pPr lvl="4"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5pPr>
            <a:lvl6pPr lvl="5"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6pPr>
            <a:lvl7pPr lvl="6"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7pPr>
            <a:lvl8pPr lvl="7"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8pPr>
            <a:lvl9pPr lvl="8"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9pPr>
          </a:lstStyle>
          <a:p>
            <a:endParaRPr/>
          </a:p>
        </p:txBody>
      </p:sp>
      <p:sp>
        <p:nvSpPr>
          <p:cNvPr id="40" name="Google Shape;40;p23"/>
          <p:cNvSpPr txBox="1">
            <a:spLocks noGrp="1"/>
          </p:cNvSpPr>
          <p:nvPr>
            <p:ph type="body" idx="1"/>
          </p:nvPr>
        </p:nvSpPr>
        <p:spPr>
          <a:xfrm>
            <a:off x="5969775" y="1859100"/>
            <a:ext cx="2642100" cy="23238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hite_car_content_2" type="twoTxTwoObj">
  <p:cSld name="TWO_OBJECTS_WITH_TEXT">
    <p:spTree>
      <p:nvGrpSpPr>
        <p:cNvPr id="1" name="Shape 41"/>
        <p:cNvGrpSpPr/>
        <p:nvPr/>
      </p:nvGrpSpPr>
      <p:grpSpPr>
        <a:xfrm>
          <a:off x="0" y="0"/>
          <a:ext cx="0" cy="0"/>
          <a:chOff x="0" y="0"/>
          <a:chExt cx="0" cy="0"/>
        </a:xfrm>
      </p:grpSpPr>
      <p:pic>
        <p:nvPicPr>
          <p:cNvPr id="42" name="Google Shape;42;p24" title="10063_Vanpool_Deck_Slide_Backgrounds_v3b_Update-04.jpg"/>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43" name="Google Shape;43;p24"/>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05480"/>
                </a:solidFill>
                <a:latin typeface="Poppins Medium"/>
                <a:ea typeface="Poppins Medium"/>
                <a:cs typeface="Poppins Medium"/>
                <a:sym typeface="Poppins Medium"/>
              </a:defRPr>
            </a:lvl1pPr>
            <a:lvl2pPr marL="0" lvl="1" indent="0" algn="r" rtl="0">
              <a:spcBef>
                <a:spcPts val="0"/>
              </a:spcBef>
              <a:buNone/>
              <a:defRPr sz="1200">
                <a:solidFill>
                  <a:srgbClr val="305480"/>
                </a:solidFill>
                <a:latin typeface="Poppins Medium"/>
                <a:ea typeface="Poppins Medium"/>
                <a:cs typeface="Poppins Medium"/>
                <a:sym typeface="Poppins Medium"/>
              </a:defRPr>
            </a:lvl2pPr>
            <a:lvl3pPr marL="0" lvl="2" indent="0" algn="r" rtl="0">
              <a:spcBef>
                <a:spcPts val="0"/>
              </a:spcBef>
              <a:buNone/>
              <a:defRPr sz="1200">
                <a:solidFill>
                  <a:srgbClr val="305480"/>
                </a:solidFill>
                <a:latin typeface="Poppins Medium"/>
                <a:ea typeface="Poppins Medium"/>
                <a:cs typeface="Poppins Medium"/>
                <a:sym typeface="Poppins Medium"/>
              </a:defRPr>
            </a:lvl3pPr>
            <a:lvl4pPr marL="0" lvl="3" indent="0" algn="r" rtl="0">
              <a:spcBef>
                <a:spcPts val="0"/>
              </a:spcBef>
              <a:buNone/>
              <a:defRPr sz="1200">
                <a:solidFill>
                  <a:srgbClr val="305480"/>
                </a:solidFill>
                <a:latin typeface="Poppins Medium"/>
                <a:ea typeface="Poppins Medium"/>
                <a:cs typeface="Poppins Medium"/>
                <a:sym typeface="Poppins Medium"/>
              </a:defRPr>
            </a:lvl4pPr>
            <a:lvl5pPr marL="0" lvl="4" indent="0" algn="r" rtl="0">
              <a:spcBef>
                <a:spcPts val="0"/>
              </a:spcBef>
              <a:buNone/>
              <a:defRPr sz="1200">
                <a:solidFill>
                  <a:srgbClr val="305480"/>
                </a:solidFill>
                <a:latin typeface="Poppins Medium"/>
                <a:ea typeface="Poppins Medium"/>
                <a:cs typeface="Poppins Medium"/>
                <a:sym typeface="Poppins Medium"/>
              </a:defRPr>
            </a:lvl5pPr>
            <a:lvl6pPr marL="0" lvl="5" indent="0" algn="r" rtl="0">
              <a:spcBef>
                <a:spcPts val="0"/>
              </a:spcBef>
              <a:buNone/>
              <a:defRPr sz="1200">
                <a:solidFill>
                  <a:srgbClr val="305480"/>
                </a:solidFill>
                <a:latin typeface="Poppins Medium"/>
                <a:ea typeface="Poppins Medium"/>
                <a:cs typeface="Poppins Medium"/>
                <a:sym typeface="Poppins Medium"/>
              </a:defRPr>
            </a:lvl6pPr>
            <a:lvl7pPr marL="0" lvl="6" indent="0" algn="r" rtl="0">
              <a:spcBef>
                <a:spcPts val="0"/>
              </a:spcBef>
              <a:buNone/>
              <a:defRPr sz="1200">
                <a:solidFill>
                  <a:srgbClr val="305480"/>
                </a:solidFill>
                <a:latin typeface="Poppins Medium"/>
                <a:ea typeface="Poppins Medium"/>
                <a:cs typeface="Poppins Medium"/>
                <a:sym typeface="Poppins Medium"/>
              </a:defRPr>
            </a:lvl7pPr>
            <a:lvl8pPr marL="0" lvl="7" indent="0" algn="r" rtl="0">
              <a:spcBef>
                <a:spcPts val="0"/>
              </a:spcBef>
              <a:buNone/>
              <a:defRPr sz="1200">
                <a:solidFill>
                  <a:srgbClr val="305480"/>
                </a:solidFill>
                <a:latin typeface="Poppins Medium"/>
                <a:ea typeface="Poppins Medium"/>
                <a:cs typeface="Poppins Medium"/>
                <a:sym typeface="Poppins Medium"/>
              </a:defRPr>
            </a:lvl8pPr>
            <a:lvl9pPr marL="0" lvl="8" indent="0" algn="r" rtl="0">
              <a:spcBef>
                <a:spcPts val="0"/>
              </a:spcBef>
              <a:buNone/>
              <a:defRPr sz="1200">
                <a:solidFill>
                  <a:srgbClr val="305480"/>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24"/>
          <p:cNvSpPr txBox="1">
            <a:spLocks noGrp="1"/>
          </p:cNvSpPr>
          <p:nvPr>
            <p:ph type="title"/>
          </p:nvPr>
        </p:nvSpPr>
        <p:spPr>
          <a:xfrm>
            <a:off x="309850" y="408175"/>
            <a:ext cx="3179100" cy="74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1pPr>
            <a:lvl2pPr lvl="1"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2pPr>
            <a:lvl3pPr lvl="2"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3pPr>
            <a:lvl4pPr lvl="3"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4pPr>
            <a:lvl5pPr lvl="4"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5pPr>
            <a:lvl6pPr lvl="5"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6pPr>
            <a:lvl7pPr lvl="6"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7pPr>
            <a:lvl8pPr lvl="7"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8pPr>
            <a:lvl9pPr lvl="8"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9pPr>
          </a:lstStyle>
          <a:p>
            <a:endParaRPr/>
          </a:p>
        </p:txBody>
      </p:sp>
      <p:sp>
        <p:nvSpPr>
          <p:cNvPr id="45" name="Google Shape;45;p24"/>
          <p:cNvSpPr txBox="1">
            <a:spLocks noGrp="1"/>
          </p:cNvSpPr>
          <p:nvPr>
            <p:ph type="body" idx="1"/>
          </p:nvPr>
        </p:nvSpPr>
        <p:spPr>
          <a:xfrm>
            <a:off x="342900" y="1544300"/>
            <a:ext cx="3375300" cy="23238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de_van_header_Rideshare" type="titleOnly">
  <p:cSld name="TITLE_ONLY">
    <p:spTree>
      <p:nvGrpSpPr>
        <p:cNvPr id="1" name="Shape 46"/>
        <p:cNvGrpSpPr/>
        <p:nvPr/>
      </p:nvGrpSpPr>
      <p:grpSpPr>
        <a:xfrm>
          <a:off x="0" y="0"/>
          <a:ext cx="0" cy="0"/>
          <a:chOff x="0" y="0"/>
          <a:chExt cx="0" cy="0"/>
        </a:xfrm>
      </p:grpSpPr>
      <p:pic>
        <p:nvPicPr>
          <p:cNvPr id="47" name="Google Shape;47;p25" title="10063_Vanpool_Deck_Slide_Backgrounds_v3b_Update__new-1.jpg"/>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48" name="Google Shape;48;p25"/>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chemeClr val="lt1"/>
                </a:solidFill>
                <a:latin typeface="Poppins Medium"/>
                <a:ea typeface="Poppins Medium"/>
                <a:cs typeface="Poppins Medium"/>
                <a:sym typeface="Poppins Medium"/>
              </a:defRPr>
            </a:lvl1pPr>
            <a:lvl2pPr marL="0" lvl="1" indent="0" algn="r" rtl="0">
              <a:spcBef>
                <a:spcPts val="0"/>
              </a:spcBef>
              <a:buNone/>
              <a:defRPr sz="1200">
                <a:solidFill>
                  <a:schemeClr val="lt1"/>
                </a:solidFill>
                <a:latin typeface="Poppins Medium"/>
                <a:ea typeface="Poppins Medium"/>
                <a:cs typeface="Poppins Medium"/>
                <a:sym typeface="Poppins Medium"/>
              </a:defRPr>
            </a:lvl2pPr>
            <a:lvl3pPr marL="0" lvl="2" indent="0" algn="r" rtl="0">
              <a:spcBef>
                <a:spcPts val="0"/>
              </a:spcBef>
              <a:buNone/>
              <a:defRPr sz="1200">
                <a:solidFill>
                  <a:schemeClr val="lt1"/>
                </a:solidFill>
                <a:latin typeface="Poppins Medium"/>
                <a:ea typeface="Poppins Medium"/>
                <a:cs typeface="Poppins Medium"/>
                <a:sym typeface="Poppins Medium"/>
              </a:defRPr>
            </a:lvl3pPr>
            <a:lvl4pPr marL="0" lvl="3" indent="0" algn="r" rtl="0">
              <a:spcBef>
                <a:spcPts val="0"/>
              </a:spcBef>
              <a:buNone/>
              <a:defRPr sz="1200">
                <a:solidFill>
                  <a:schemeClr val="lt1"/>
                </a:solidFill>
                <a:latin typeface="Poppins Medium"/>
                <a:ea typeface="Poppins Medium"/>
                <a:cs typeface="Poppins Medium"/>
                <a:sym typeface="Poppins Medium"/>
              </a:defRPr>
            </a:lvl4pPr>
            <a:lvl5pPr marL="0" lvl="4" indent="0" algn="r" rtl="0">
              <a:spcBef>
                <a:spcPts val="0"/>
              </a:spcBef>
              <a:buNone/>
              <a:defRPr sz="1200">
                <a:solidFill>
                  <a:schemeClr val="lt1"/>
                </a:solidFill>
                <a:latin typeface="Poppins Medium"/>
                <a:ea typeface="Poppins Medium"/>
                <a:cs typeface="Poppins Medium"/>
                <a:sym typeface="Poppins Medium"/>
              </a:defRPr>
            </a:lvl5pPr>
            <a:lvl6pPr marL="0" lvl="5" indent="0" algn="r" rtl="0">
              <a:spcBef>
                <a:spcPts val="0"/>
              </a:spcBef>
              <a:buNone/>
              <a:defRPr sz="1200">
                <a:solidFill>
                  <a:schemeClr val="lt1"/>
                </a:solidFill>
                <a:latin typeface="Poppins Medium"/>
                <a:ea typeface="Poppins Medium"/>
                <a:cs typeface="Poppins Medium"/>
                <a:sym typeface="Poppins Medium"/>
              </a:defRPr>
            </a:lvl6pPr>
            <a:lvl7pPr marL="0" lvl="6" indent="0" algn="r" rtl="0">
              <a:spcBef>
                <a:spcPts val="0"/>
              </a:spcBef>
              <a:buNone/>
              <a:defRPr sz="1200">
                <a:solidFill>
                  <a:schemeClr val="lt1"/>
                </a:solidFill>
                <a:latin typeface="Poppins Medium"/>
                <a:ea typeface="Poppins Medium"/>
                <a:cs typeface="Poppins Medium"/>
                <a:sym typeface="Poppins Medium"/>
              </a:defRPr>
            </a:lvl7pPr>
            <a:lvl8pPr marL="0" lvl="7" indent="0" algn="r" rtl="0">
              <a:spcBef>
                <a:spcPts val="0"/>
              </a:spcBef>
              <a:buNone/>
              <a:defRPr sz="1200">
                <a:solidFill>
                  <a:schemeClr val="lt1"/>
                </a:solidFill>
                <a:latin typeface="Poppins Medium"/>
                <a:ea typeface="Poppins Medium"/>
                <a:cs typeface="Poppins Medium"/>
                <a:sym typeface="Poppins Medium"/>
              </a:defRPr>
            </a:lvl8pPr>
            <a:lvl9pPr marL="0" lvl="8" indent="0" algn="r" rtl="0">
              <a:spcBef>
                <a:spcPts val="0"/>
              </a:spcBef>
              <a:buNone/>
              <a:defRPr sz="1200">
                <a:solidFill>
                  <a:schemeClr val="lt1"/>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25"/>
          <p:cNvSpPr txBox="1">
            <a:spLocks noGrp="1"/>
          </p:cNvSpPr>
          <p:nvPr>
            <p:ph type="title"/>
          </p:nvPr>
        </p:nvSpPr>
        <p:spPr>
          <a:xfrm>
            <a:off x="309850" y="408175"/>
            <a:ext cx="4121100" cy="74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200"/>
              <a:buFont typeface="Poppins ExtraBold"/>
              <a:buNone/>
              <a:defRPr sz="3200">
                <a:solidFill>
                  <a:schemeClr val="lt1"/>
                </a:solidFill>
                <a:latin typeface="Poppins ExtraBold"/>
                <a:ea typeface="Poppins ExtraBold"/>
                <a:cs typeface="Poppins ExtraBold"/>
                <a:sym typeface="Poppins ExtraBold"/>
              </a:defRPr>
            </a:lvl1pPr>
            <a:lvl2pPr lvl="1"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2pPr>
            <a:lvl3pPr lvl="2"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3pPr>
            <a:lvl4pPr lvl="3"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4pPr>
            <a:lvl5pPr lvl="4"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5pPr>
            <a:lvl6pPr lvl="5"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6pPr>
            <a:lvl7pPr lvl="6"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7pPr>
            <a:lvl8pPr lvl="7"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8pPr>
            <a:lvl9pPr lvl="8"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9pPr>
          </a:lstStyle>
          <a:p>
            <a:endParaRPr/>
          </a:p>
        </p:txBody>
      </p:sp>
      <p:sp>
        <p:nvSpPr>
          <p:cNvPr id="50" name="Google Shape;50;p25"/>
          <p:cNvSpPr txBox="1">
            <a:spLocks noGrp="1"/>
          </p:cNvSpPr>
          <p:nvPr>
            <p:ph type="body" idx="1"/>
          </p:nvPr>
        </p:nvSpPr>
        <p:spPr>
          <a:xfrm>
            <a:off x="309850" y="1900400"/>
            <a:ext cx="5360400" cy="660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1pPr>
            <a:lvl2pPr marL="914400" lvl="1"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2pPr>
            <a:lvl3pPr marL="1371600" lvl="2"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3pPr>
            <a:lvl4pPr marL="1828800" lvl="3"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4pPr>
            <a:lvl5pPr marL="2286000" lvl="4"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5pPr>
            <a:lvl6pPr marL="2743200" lvl="5"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6pPr>
            <a:lvl7pPr marL="3200400" lvl="6"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7pPr>
            <a:lvl8pPr marL="3657600" lvl="7"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8pPr>
            <a:lvl9pPr marL="4114800" lvl="8"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ide_van_header_Vanpool">
  <p:cSld name="TITLE_ONLY_1">
    <p:spTree>
      <p:nvGrpSpPr>
        <p:cNvPr id="1" name="Shape 51"/>
        <p:cNvGrpSpPr/>
        <p:nvPr/>
      </p:nvGrpSpPr>
      <p:grpSpPr>
        <a:xfrm>
          <a:off x="0" y="0"/>
          <a:ext cx="0" cy="0"/>
          <a:chOff x="0" y="0"/>
          <a:chExt cx="0" cy="0"/>
        </a:xfrm>
      </p:grpSpPr>
      <p:pic>
        <p:nvPicPr>
          <p:cNvPr id="52" name="Google Shape;52;g2052f2b9819_0_12"/>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53" name="Google Shape;53;g2052f2b9819_0_12"/>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chemeClr val="lt1"/>
                </a:solidFill>
                <a:latin typeface="Poppins Medium"/>
                <a:ea typeface="Poppins Medium"/>
                <a:cs typeface="Poppins Medium"/>
                <a:sym typeface="Poppins Medium"/>
              </a:defRPr>
            </a:lvl1pPr>
            <a:lvl2pPr marL="0" lvl="1" indent="0" algn="r" rtl="0">
              <a:spcBef>
                <a:spcPts val="0"/>
              </a:spcBef>
              <a:buNone/>
              <a:defRPr sz="1200">
                <a:solidFill>
                  <a:schemeClr val="lt1"/>
                </a:solidFill>
                <a:latin typeface="Poppins Medium"/>
                <a:ea typeface="Poppins Medium"/>
                <a:cs typeface="Poppins Medium"/>
                <a:sym typeface="Poppins Medium"/>
              </a:defRPr>
            </a:lvl2pPr>
            <a:lvl3pPr marL="0" lvl="2" indent="0" algn="r" rtl="0">
              <a:spcBef>
                <a:spcPts val="0"/>
              </a:spcBef>
              <a:buNone/>
              <a:defRPr sz="1200">
                <a:solidFill>
                  <a:schemeClr val="lt1"/>
                </a:solidFill>
                <a:latin typeface="Poppins Medium"/>
                <a:ea typeface="Poppins Medium"/>
                <a:cs typeface="Poppins Medium"/>
                <a:sym typeface="Poppins Medium"/>
              </a:defRPr>
            </a:lvl3pPr>
            <a:lvl4pPr marL="0" lvl="3" indent="0" algn="r" rtl="0">
              <a:spcBef>
                <a:spcPts val="0"/>
              </a:spcBef>
              <a:buNone/>
              <a:defRPr sz="1200">
                <a:solidFill>
                  <a:schemeClr val="lt1"/>
                </a:solidFill>
                <a:latin typeface="Poppins Medium"/>
                <a:ea typeface="Poppins Medium"/>
                <a:cs typeface="Poppins Medium"/>
                <a:sym typeface="Poppins Medium"/>
              </a:defRPr>
            </a:lvl4pPr>
            <a:lvl5pPr marL="0" lvl="4" indent="0" algn="r" rtl="0">
              <a:spcBef>
                <a:spcPts val="0"/>
              </a:spcBef>
              <a:buNone/>
              <a:defRPr sz="1200">
                <a:solidFill>
                  <a:schemeClr val="lt1"/>
                </a:solidFill>
                <a:latin typeface="Poppins Medium"/>
                <a:ea typeface="Poppins Medium"/>
                <a:cs typeface="Poppins Medium"/>
                <a:sym typeface="Poppins Medium"/>
              </a:defRPr>
            </a:lvl5pPr>
            <a:lvl6pPr marL="0" lvl="5" indent="0" algn="r" rtl="0">
              <a:spcBef>
                <a:spcPts val="0"/>
              </a:spcBef>
              <a:buNone/>
              <a:defRPr sz="1200">
                <a:solidFill>
                  <a:schemeClr val="lt1"/>
                </a:solidFill>
                <a:latin typeface="Poppins Medium"/>
                <a:ea typeface="Poppins Medium"/>
                <a:cs typeface="Poppins Medium"/>
                <a:sym typeface="Poppins Medium"/>
              </a:defRPr>
            </a:lvl6pPr>
            <a:lvl7pPr marL="0" lvl="6" indent="0" algn="r" rtl="0">
              <a:spcBef>
                <a:spcPts val="0"/>
              </a:spcBef>
              <a:buNone/>
              <a:defRPr sz="1200">
                <a:solidFill>
                  <a:schemeClr val="lt1"/>
                </a:solidFill>
                <a:latin typeface="Poppins Medium"/>
                <a:ea typeface="Poppins Medium"/>
                <a:cs typeface="Poppins Medium"/>
                <a:sym typeface="Poppins Medium"/>
              </a:defRPr>
            </a:lvl7pPr>
            <a:lvl8pPr marL="0" lvl="7" indent="0" algn="r" rtl="0">
              <a:spcBef>
                <a:spcPts val="0"/>
              </a:spcBef>
              <a:buNone/>
              <a:defRPr sz="1200">
                <a:solidFill>
                  <a:schemeClr val="lt1"/>
                </a:solidFill>
                <a:latin typeface="Poppins Medium"/>
                <a:ea typeface="Poppins Medium"/>
                <a:cs typeface="Poppins Medium"/>
                <a:sym typeface="Poppins Medium"/>
              </a:defRPr>
            </a:lvl8pPr>
            <a:lvl9pPr marL="0" lvl="8" indent="0" algn="r" rtl="0">
              <a:spcBef>
                <a:spcPts val="0"/>
              </a:spcBef>
              <a:buNone/>
              <a:defRPr sz="1200">
                <a:solidFill>
                  <a:schemeClr val="lt1"/>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g2052f2b9819_0_12"/>
          <p:cNvSpPr txBox="1">
            <a:spLocks noGrp="1"/>
          </p:cNvSpPr>
          <p:nvPr>
            <p:ph type="title"/>
          </p:nvPr>
        </p:nvSpPr>
        <p:spPr>
          <a:xfrm>
            <a:off x="309850" y="408175"/>
            <a:ext cx="4121100" cy="74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200"/>
              <a:buFont typeface="Poppins ExtraBold"/>
              <a:buNone/>
              <a:defRPr sz="3200">
                <a:solidFill>
                  <a:schemeClr val="lt1"/>
                </a:solidFill>
                <a:latin typeface="Poppins ExtraBold"/>
                <a:ea typeface="Poppins ExtraBold"/>
                <a:cs typeface="Poppins ExtraBold"/>
                <a:sym typeface="Poppins ExtraBold"/>
              </a:defRPr>
            </a:lvl1pPr>
            <a:lvl2pPr lvl="1"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2pPr>
            <a:lvl3pPr lvl="2"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3pPr>
            <a:lvl4pPr lvl="3"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4pPr>
            <a:lvl5pPr lvl="4"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5pPr>
            <a:lvl6pPr lvl="5"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6pPr>
            <a:lvl7pPr lvl="6"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7pPr>
            <a:lvl8pPr lvl="7"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8pPr>
            <a:lvl9pPr lvl="8"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9pPr>
          </a:lstStyle>
          <a:p>
            <a:endParaRPr/>
          </a:p>
        </p:txBody>
      </p:sp>
      <p:sp>
        <p:nvSpPr>
          <p:cNvPr id="55" name="Google Shape;55;g2052f2b9819_0_12"/>
          <p:cNvSpPr txBox="1">
            <a:spLocks noGrp="1"/>
          </p:cNvSpPr>
          <p:nvPr>
            <p:ph type="body" idx="1"/>
          </p:nvPr>
        </p:nvSpPr>
        <p:spPr>
          <a:xfrm>
            <a:off x="309850" y="1900400"/>
            <a:ext cx="5360400" cy="660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1pPr>
            <a:lvl2pPr marL="914400" lvl="1"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2pPr>
            <a:lvl3pPr marL="1371600" lvl="2"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3pPr>
            <a:lvl4pPr marL="1828800" lvl="3"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4pPr>
            <a:lvl5pPr marL="2286000" lvl="4"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5pPr>
            <a:lvl6pPr marL="2743200" lvl="5"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6pPr>
            <a:lvl7pPr marL="3200400" lvl="6"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7pPr>
            <a:lvl8pPr marL="3657600" lvl="7"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8pPr>
            <a:lvl9pPr marL="4114800" lvl="8"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9pPr>
          </a:lstStyle>
          <a:p>
            <a:endParaRPr/>
          </a:p>
        </p:txBody>
      </p:sp>
      <p:sp>
        <p:nvSpPr>
          <p:cNvPr id="56" name="Google Shape;56;g2052f2b9819_0_12"/>
          <p:cNvSpPr txBox="1">
            <a:spLocks noGrp="1"/>
          </p:cNvSpPr>
          <p:nvPr>
            <p:ph type="body" idx="2"/>
          </p:nvPr>
        </p:nvSpPr>
        <p:spPr>
          <a:xfrm>
            <a:off x="342900" y="2360475"/>
            <a:ext cx="3375300" cy="23238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title"/>
          </p:nvPr>
        </p:nvSpPr>
        <p:spPr>
          <a:xfrm>
            <a:off x="309850" y="408175"/>
            <a:ext cx="5740500" cy="7437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69230"/>
              <a:buFont typeface="Calibri"/>
              <a:buNone/>
            </a:pPr>
            <a:r>
              <a:rPr lang="en-US"/>
              <a:t>Slides for Digital Display Monitors</a:t>
            </a:r>
            <a:endParaRPr/>
          </a:p>
        </p:txBody>
      </p:sp>
      <p:sp>
        <p:nvSpPr>
          <p:cNvPr id="87" name="Google Shape;87;p1"/>
          <p:cNvSpPr txBox="1">
            <a:spLocks noGrp="1"/>
          </p:cNvSpPr>
          <p:nvPr>
            <p:ph type="body" idx="1"/>
          </p:nvPr>
        </p:nvSpPr>
        <p:spPr>
          <a:xfrm>
            <a:off x="342900" y="1264775"/>
            <a:ext cx="6453600" cy="2323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50">
                <a:solidFill>
                  <a:schemeClr val="dk1"/>
                </a:solidFill>
                <a:latin typeface="Arial"/>
                <a:ea typeface="Arial"/>
                <a:cs typeface="Arial"/>
                <a:sym typeface="Arial"/>
              </a:rPr>
              <a:t>This slide deck is designed to assist you with helping to get your employees to work.  The slides are perfect for using on digital display monitors. The content covers Pace services such as bus, vanpool, carpool matching and employee lunch 'n' learns. </a:t>
            </a:r>
            <a:endParaRPr sz="105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105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US" sz="1050" u="sng">
                <a:solidFill>
                  <a:schemeClr val="dk1"/>
                </a:solidFill>
                <a:latin typeface="Arial"/>
                <a:ea typeface="Arial"/>
                <a:cs typeface="Arial"/>
                <a:sym typeface="Arial"/>
              </a:rPr>
              <a:t>Types of Slides</a:t>
            </a:r>
            <a:endParaRPr sz="1050" u="sng">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US" sz="1050">
                <a:solidFill>
                  <a:schemeClr val="dk1"/>
                </a:solidFill>
                <a:latin typeface="Arial"/>
                <a:ea typeface="Arial"/>
                <a:cs typeface="Arial"/>
                <a:sym typeface="Arial"/>
              </a:rPr>
              <a:t>Slides numbered 2-8 are ready for sharing with employees.</a:t>
            </a:r>
            <a:endParaRPr sz="105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105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US" sz="1050">
                <a:solidFill>
                  <a:schemeClr val="dk1"/>
                </a:solidFill>
                <a:latin typeface="Arial"/>
                <a:ea typeface="Arial"/>
                <a:cs typeface="Arial"/>
                <a:sym typeface="Arial"/>
              </a:rPr>
              <a:t>Slides numbered 10-18 are templates that you can adjust the wording using suggested text or your own. </a:t>
            </a:r>
            <a:endParaRPr sz="105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105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US" sz="1050">
                <a:solidFill>
                  <a:schemeClr val="dk1"/>
                </a:solidFill>
                <a:latin typeface="Arial"/>
                <a:ea typeface="Arial"/>
                <a:cs typeface="Arial"/>
                <a:sym typeface="Arial"/>
              </a:rPr>
              <a:t>Slides numbered 19-23 contain a list of suggested text choices.</a:t>
            </a:r>
            <a:endParaRPr sz="1400">
              <a:solidFill>
                <a:schemeClr val="dk1"/>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b2975d8107_1_78"/>
          <p:cNvSpPr txBox="1">
            <a:spLocks noGrp="1"/>
          </p:cNvSpPr>
          <p:nvPr>
            <p:ph type="title"/>
          </p:nvPr>
        </p:nvSpPr>
        <p:spPr>
          <a:xfrm>
            <a:off x="5680575" y="464775"/>
            <a:ext cx="3179100" cy="7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Why aren’t you on board?</a:t>
            </a:r>
            <a:endParaRPr/>
          </a:p>
        </p:txBody>
      </p:sp>
      <p:sp>
        <p:nvSpPr>
          <p:cNvPr id="154" name="Google Shape;154;g1b2975d8107_1_78"/>
          <p:cNvSpPr txBox="1">
            <a:spLocks noGrp="1"/>
          </p:cNvSpPr>
          <p:nvPr>
            <p:ph type="body" idx="1"/>
          </p:nvPr>
        </p:nvSpPr>
        <p:spPr>
          <a:xfrm>
            <a:off x="5617000" y="1859100"/>
            <a:ext cx="3242700" cy="2198100"/>
          </a:xfrm>
          <a:prstGeom prst="rect">
            <a:avLst/>
          </a:prstGeom>
          <a:ln w="9525" cap="flat" cmpd="sng">
            <a:solidFill>
              <a:srgbClr val="3D67A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Poppins"/>
                <a:ea typeface="Poppins"/>
                <a:cs typeface="Poppins"/>
                <a:sym typeface="Poppins"/>
              </a:rPr>
              <a:t>Click to add text</a:t>
            </a:r>
            <a:endParaRPr>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b2975d8107_1_65"/>
          <p:cNvSpPr txBox="1">
            <a:spLocks noGrp="1"/>
          </p:cNvSpPr>
          <p:nvPr>
            <p:ph type="title"/>
          </p:nvPr>
        </p:nvSpPr>
        <p:spPr>
          <a:xfrm>
            <a:off x="5680575" y="464775"/>
            <a:ext cx="3179100" cy="7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Start a Pace VanPool today.</a:t>
            </a:r>
            <a:endParaRPr/>
          </a:p>
        </p:txBody>
      </p:sp>
      <p:sp>
        <p:nvSpPr>
          <p:cNvPr id="161" name="Google Shape;161;g1b2975d8107_1_65"/>
          <p:cNvSpPr txBox="1">
            <a:spLocks noGrp="1"/>
          </p:cNvSpPr>
          <p:nvPr>
            <p:ph type="body" idx="1"/>
          </p:nvPr>
        </p:nvSpPr>
        <p:spPr>
          <a:xfrm>
            <a:off x="5617000" y="1859100"/>
            <a:ext cx="3242700" cy="2198100"/>
          </a:xfrm>
          <a:prstGeom prst="rect">
            <a:avLst/>
          </a:prstGeom>
          <a:noFill/>
          <a:ln w="9525" cap="flat" cmpd="sng">
            <a:solidFill>
              <a:srgbClr val="3D67A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Poppins"/>
                <a:ea typeface="Poppins"/>
                <a:cs typeface="Poppins"/>
                <a:sym typeface="Poppins"/>
              </a:rPr>
              <a:t>Click to add text</a:t>
            </a:r>
            <a:endParaRPr sz="1200">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aeb809672b_0_152"/>
          <p:cNvSpPr txBox="1">
            <a:spLocks noGrp="1"/>
          </p:cNvSpPr>
          <p:nvPr>
            <p:ph type="title"/>
          </p:nvPr>
        </p:nvSpPr>
        <p:spPr>
          <a:xfrm>
            <a:off x="5680575" y="464775"/>
            <a:ext cx="3179100" cy="7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a:t>Save Money.</a:t>
            </a:r>
            <a:br>
              <a:rPr lang="en-US" sz="2400"/>
            </a:br>
            <a:r>
              <a:rPr lang="en-US" sz="2400"/>
              <a:t>Start a Pace Vanpool today.</a:t>
            </a:r>
            <a:endParaRPr/>
          </a:p>
        </p:txBody>
      </p:sp>
      <p:sp>
        <p:nvSpPr>
          <p:cNvPr id="168" name="Google Shape;168;g1aeb809672b_0_152"/>
          <p:cNvSpPr txBox="1">
            <a:spLocks noGrp="1"/>
          </p:cNvSpPr>
          <p:nvPr>
            <p:ph type="body" idx="1"/>
          </p:nvPr>
        </p:nvSpPr>
        <p:spPr>
          <a:xfrm>
            <a:off x="5617000" y="2018225"/>
            <a:ext cx="3242700" cy="2039100"/>
          </a:xfrm>
          <a:prstGeom prst="rect">
            <a:avLst/>
          </a:prstGeom>
          <a:ln w="9525" cap="flat" cmpd="sng">
            <a:solidFill>
              <a:srgbClr val="3D67A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Poppins"/>
                <a:ea typeface="Poppins"/>
                <a:cs typeface="Poppins"/>
                <a:sym typeface="Poppins"/>
              </a:rPr>
              <a:t>Click to add text</a:t>
            </a:r>
            <a:endParaRPr>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b2975d8107_1_58"/>
          <p:cNvSpPr txBox="1">
            <a:spLocks noGrp="1"/>
          </p:cNvSpPr>
          <p:nvPr>
            <p:ph type="title"/>
          </p:nvPr>
        </p:nvSpPr>
        <p:spPr>
          <a:xfrm>
            <a:off x="309850" y="408175"/>
            <a:ext cx="4617300" cy="7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Drive down your commuting costs</a:t>
            </a:r>
            <a:endParaRPr/>
          </a:p>
        </p:txBody>
      </p:sp>
      <p:sp>
        <p:nvSpPr>
          <p:cNvPr id="175" name="Google Shape;175;g1b2975d8107_1_58"/>
          <p:cNvSpPr txBox="1">
            <a:spLocks noGrp="1"/>
          </p:cNvSpPr>
          <p:nvPr>
            <p:ph type="body" idx="1"/>
          </p:nvPr>
        </p:nvSpPr>
        <p:spPr>
          <a:xfrm>
            <a:off x="342900" y="1544300"/>
            <a:ext cx="3375300" cy="1937400"/>
          </a:xfrm>
          <a:prstGeom prst="rect">
            <a:avLst/>
          </a:prstGeom>
          <a:ln w="9525" cap="flat" cmpd="sng">
            <a:solidFill>
              <a:srgbClr val="3D67A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Poppins"/>
                <a:ea typeface="Poppins"/>
                <a:cs typeface="Poppins"/>
                <a:sym typeface="Poppins"/>
              </a:rPr>
              <a:t>Click to add text</a:t>
            </a:r>
            <a:endParaRPr>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aeb809672b_0_89"/>
          <p:cNvSpPr txBox="1">
            <a:spLocks noGrp="1"/>
          </p:cNvSpPr>
          <p:nvPr>
            <p:ph type="title"/>
          </p:nvPr>
        </p:nvSpPr>
        <p:spPr>
          <a:xfrm>
            <a:off x="309850" y="408175"/>
            <a:ext cx="4121100" cy="7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600">
                <a:solidFill>
                  <a:srgbClr val="3D67A5"/>
                </a:solidFill>
              </a:rPr>
              <a:t>Share a ride</a:t>
            </a:r>
            <a:br>
              <a:rPr lang="en-US" sz="2600">
                <a:solidFill>
                  <a:srgbClr val="3D67A5"/>
                </a:solidFill>
              </a:rPr>
            </a:br>
            <a:r>
              <a:rPr lang="en-US" sz="2600">
                <a:solidFill>
                  <a:srgbClr val="3D67A5"/>
                </a:solidFill>
              </a:rPr>
              <a:t>and enjoy the perks</a:t>
            </a:r>
            <a:endParaRPr sz="2600">
              <a:solidFill>
                <a:srgbClr val="3D67A5"/>
              </a:solidFill>
            </a:endParaRPr>
          </a:p>
        </p:txBody>
      </p:sp>
      <p:sp>
        <p:nvSpPr>
          <p:cNvPr id="182" name="Google Shape;182;g1aeb809672b_0_89"/>
          <p:cNvSpPr txBox="1">
            <a:spLocks noGrp="1"/>
          </p:cNvSpPr>
          <p:nvPr>
            <p:ph type="body" idx="1"/>
          </p:nvPr>
        </p:nvSpPr>
        <p:spPr>
          <a:xfrm>
            <a:off x="378250" y="1432200"/>
            <a:ext cx="3168300" cy="2021400"/>
          </a:xfrm>
          <a:prstGeom prst="rect">
            <a:avLst/>
          </a:prstGeom>
          <a:noFill/>
          <a:ln w="9525" cap="flat" cmpd="sng">
            <a:solidFill>
              <a:srgbClr val="3D67A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Poppins"/>
                <a:ea typeface="Poppins"/>
                <a:cs typeface="Poppins"/>
                <a:sym typeface="Poppins"/>
              </a:rPr>
              <a:t>Click to add text</a:t>
            </a:r>
            <a:endParaRPr sz="120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aeb809672b_0_147"/>
          <p:cNvSpPr txBox="1">
            <a:spLocks noGrp="1"/>
          </p:cNvSpPr>
          <p:nvPr>
            <p:ph type="title"/>
          </p:nvPr>
        </p:nvSpPr>
        <p:spPr>
          <a:xfrm>
            <a:off x="5680575" y="464775"/>
            <a:ext cx="3179100" cy="7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Become a Pace Vanpool driver and save big.</a:t>
            </a:r>
            <a:endParaRPr/>
          </a:p>
        </p:txBody>
      </p:sp>
      <p:sp>
        <p:nvSpPr>
          <p:cNvPr id="189" name="Google Shape;189;g1aeb809672b_0_147"/>
          <p:cNvSpPr txBox="1">
            <a:spLocks noGrp="1"/>
          </p:cNvSpPr>
          <p:nvPr>
            <p:ph type="body" idx="1"/>
          </p:nvPr>
        </p:nvSpPr>
        <p:spPr>
          <a:xfrm>
            <a:off x="5617000" y="2018225"/>
            <a:ext cx="3242700" cy="2039100"/>
          </a:xfrm>
          <a:prstGeom prst="rect">
            <a:avLst/>
          </a:prstGeom>
          <a:ln w="9525" cap="flat" cmpd="sng">
            <a:solidFill>
              <a:srgbClr val="3D67A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Poppins"/>
                <a:ea typeface="Poppins"/>
                <a:cs typeface="Poppins"/>
                <a:sym typeface="Poppins"/>
              </a:rPr>
              <a:t>Click to add text</a:t>
            </a:r>
            <a:endParaRPr>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b2975d8107_1_7"/>
          <p:cNvSpPr txBox="1">
            <a:spLocks noGrp="1"/>
          </p:cNvSpPr>
          <p:nvPr>
            <p:ph type="title"/>
          </p:nvPr>
        </p:nvSpPr>
        <p:spPr>
          <a:xfrm>
            <a:off x="5396400" y="464775"/>
            <a:ext cx="3747600" cy="7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Backup drivers </a:t>
            </a:r>
            <a:br>
              <a:rPr lang="en-US"/>
            </a:br>
            <a:r>
              <a:rPr lang="en-US"/>
              <a:t>get big savings too.</a:t>
            </a:r>
            <a:endParaRPr/>
          </a:p>
        </p:txBody>
      </p:sp>
      <p:sp>
        <p:nvSpPr>
          <p:cNvPr id="196" name="Google Shape;196;g1b2975d8107_1_7"/>
          <p:cNvSpPr txBox="1">
            <a:spLocks noGrp="1"/>
          </p:cNvSpPr>
          <p:nvPr>
            <p:ph type="body" idx="1"/>
          </p:nvPr>
        </p:nvSpPr>
        <p:spPr>
          <a:xfrm>
            <a:off x="5701200" y="1458073"/>
            <a:ext cx="3138000" cy="33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b="1">
                <a:solidFill>
                  <a:srgbClr val="1FB892"/>
                </a:solidFill>
                <a:latin typeface="Poppins"/>
                <a:ea typeface="Poppins"/>
                <a:cs typeface="Poppins"/>
                <a:sym typeface="Poppins"/>
              </a:rPr>
              <a:t>Primary drivers aren’t the </a:t>
            </a:r>
            <a:endParaRPr sz="1500" b="1">
              <a:solidFill>
                <a:srgbClr val="1FB892"/>
              </a:solidFill>
              <a:latin typeface="Poppins"/>
              <a:ea typeface="Poppins"/>
              <a:cs typeface="Poppins"/>
              <a:sym typeface="Poppins"/>
            </a:endParaRPr>
          </a:p>
          <a:p>
            <a:pPr marL="0" lvl="0" indent="0" algn="ctr" rtl="0">
              <a:spcBef>
                <a:spcPts val="0"/>
              </a:spcBef>
              <a:spcAft>
                <a:spcPts val="0"/>
              </a:spcAft>
              <a:buNone/>
            </a:pPr>
            <a:r>
              <a:rPr lang="en-US" sz="1500" b="1">
                <a:solidFill>
                  <a:srgbClr val="1FB892"/>
                </a:solidFill>
                <a:latin typeface="Poppins"/>
                <a:ea typeface="Poppins"/>
                <a:cs typeface="Poppins"/>
                <a:sym typeface="Poppins"/>
              </a:rPr>
              <a:t>only ones who save.</a:t>
            </a:r>
            <a:endParaRPr sz="1500" b="1">
              <a:solidFill>
                <a:srgbClr val="1FB892"/>
              </a:solidFill>
              <a:latin typeface="Poppins"/>
              <a:ea typeface="Poppins"/>
              <a:cs typeface="Poppins"/>
              <a:sym typeface="Poppins"/>
            </a:endParaRPr>
          </a:p>
        </p:txBody>
      </p:sp>
      <p:sp>
        <p:nvSpPr>
          <p:cNvPr id="197" name="Google Shape;197;g1b2975d8107_1_7"/>
          <p:cNvSpPr txBox="1">
            <a:spLocks noGrp="1"/>
          </p:cNvSpPr>
          <p:nvPr>
            <p:ph type="body" idx="1"/>
          </p:nvPr>
        </p:nvSpPr>
        <p:spPr>
          <a:xfrm>
            <a:off x="5617000" y="2018225"/>
            <a:ext cx="3242700" cy="2039100"/>
          </a:xfrm>
          <a:prstGeom prst="rect">
            <a:avLst/>
          </a:prstGeom>
          <a:ln w="9525" cap="flat" cmpd="sng">
            <a:solidFill>
              <a:srgbClr val="3D67A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Click to add text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aeb809672b_0_135"/>
          <p:cNvSpPr txBox="1">
            <a:spLocks noGrp="1"/>
          </p:cNvSpPr>
          <p:nvPr>
            <p:ph type="title"/>
          </p:nvPr>
        </p:nvSpPr>
        <p:spPr>
          <a:xfrm>
            <a:off x="309850" y="408175"/>
            <a:ext cx="4121100" cy="7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600">
                <a:solidFill>
                  <a:srgbClr val="3D67A5"/>
                </a:solidFill>
              </a:rPr>
              <a:t>Share the fun.</a:t>
            </a:r>
            <a:br>
              <a:rPr lang="en-US" sz="2600">
                <a:solidFill>
                  <a:srgbClr val="3D67A5"/>
                </a:solidFill>
              </a:rPr>
            </a:br>
            <a:r>
              <a:rPr lang="en-US" sz="2600">
                <a:solidFill>
                  <a:srgbClr val="3D67A5"/>
                </a:solidFill>
              </a:rPr>
              <a:t>Share the savings.</a:t>
            </a:r>
            <a:endParaRPr sz="2600">
              <a:solidFill>
                <a:srgbClr val="3D67A5"/>
              </a:solidFill>
            </a:endParaRPr>
          </a:p>
        </p:txBody>
      </p:sp>
      <p:sp>
        <p:nvSpPr>
          <p:cNvPr id="204" name="Google Shape;204;g1aeb809672b_0_135"/>
          <p:cNvSpPr txBox="1">
            <a:spLocks noGrp="1"/>
          </p:cNvSpPr>
          <p:nvPr>
            <p:ph type="body" idx="1"/>
          </p:nvPr>
        </p:nvSpPr>
        <p:spPr>
          <a:xfrm>
            <a:off x="309850" y="1300325"/>
            <a:ext cx="3373200" cy="160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a:t>There's a better way to get to work. Register for free!</a:t>
            </a:r>
            <a:endParaRPr sz="1600"/>
          </a:p>
        </p:txBody>
      </p:sp>
      <p:sp>
        <p:nvSpPr>
          <p:cNvPr id="205" name="Google Shape;205;g1aeb809672b_0_135"/>
          <p:cNvSpPr txBox="1"/>
          <p:nvPr/>
        </p:nvSpPr>
        <p:spPr>
          <a:xfrm>
            <a:off x="309850" y="1968275"/>
            <a:ext cx="3283200" cy="1531800"/>
          </a:xfrm>
          <a:prstGeom prst="rect">
            <a:avLst/>
          </a:prstGeom>
          <a:noFill/>
          <a:ln w="9525" cap="flat" cmpd="sng">
            <a:solidFill>
              <a:srgbClr val="3D67A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Poppins"/>
                <a:ea typeface="Poppins"/>
                <a:cs typeface="Poppins"/>
                <a:sym typeface="Poppins"/>
              </a:rPr>
              <a:t>Click to add text</a:t>
            </a:r>
            <a:endParaRPr sz="1200">
              <a:latin typeface="Poppins"/>
              <a:ea typeface="Poppins"/>
              <a:cs typeface="Poppins"/>
              <a:sym typeface="Poppins"/>
            </a:endParaRPr>
          </a:p>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b2975d8107_1_22"/>
          <p:cNvSpPr txBox="1">
            <a:spLocks noGrp="1"/>
          </p:cNvSpPr>
          <p:nvPr>
            <p:ph type="title"/>
          </p:nvPr>
        </p:nvSpPr>
        <p:spPr>
          <a:xfrm>
            <a:off x="5426400" y="464775"/>
            <a:ext cx="3557700" cy="743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a:t>Join or create a group on</a:t>
            </a:r>
            <a:r>
              <a:rPr lang="en-US" sz="1600"/>
              <a:t> PaceCommuterRideshare.com.</a:t>
            </a:r>
            <a:endParaRPr sz="1400"/>
          </a:p>
        </p:txBody>
      </p:sp>
      <p:sp>
        <p:nvSpPr>
          <p:cNvPr id="212" name="Google Shape;212;g1b2975d8107_1_22"/>
          <p:cNvSpPr txBox="1">
            <a:spLocks noGrp="1"/>
          </p:cNvSpPr>
          <p:nvPr>
            <p:ph type="body" idx="1"/>
          </p:nvPr>
        </p:nvSpPr>
        <p:spPr>
          <a:xfrm>
            <a:off x="5969775" y="1859100"/>
            <a:ext cx="2642100" cy="23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Poppins"/>
                <a:ea typeface="Poppins"/>
                <a:cs typeface="Poppins"/>
                <a:sym typeface="Poppins"/>
              </a:rPr>
              <a:t>Click to add text</a:t>
            </a:r>
            <a:endParaRPr>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4"/>
          <p:cNvSpPr txBox="1">
            <a:spLocks noGrp="1"/>
          </p:cNvSpPr>
          <p:nvPr>
            <p:ph type="body" idx="1"/>
          </p:nvPr>
        </p:nvSpPr>
        <p:spPr>
          <a:xfrm>
            <a:off x="342900" y="1087100"/>
            <a:ext cx="8210100" cy="2323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a:solidFill>
                  <a:srgbClr val="1FB892"/>
                </a:solidFill>
                <a:latin typeface="Poppins"/>
                <a:ea typeface="Poppins"/>
                <a:cs typeface="Poppins"/>
                <a:sym typeface="Poppins"/>
              </a:rPr>
              <a:t>Idea 1</a:t>
            </a:r>
            <a:br>
              <a:rPr lang="en-US" b="1">
                <a:latin typeface="Poppins"/>
                <a:ea typeface="Poppins"/>
                <a:cs typeface="Poppins"/>
                <a:sym typeface="Poppins"/>
              </a:rPr>
            </a:br>
            <a:r>
              <a:rPr lang="en-US" b="1">
                <a:latin typeface="Poppins"/>
                <a:ea typeface="Poppins"/>
                <a:cs typeface="Poppins"/>
                <a:sym typeface="Poppins"/>
              </a:rPr>
              <a:t>Relax and enjoy the drive.</a:t>
            </a:r>
            <a:endParaRPr b="1">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a:t>Pace bus route [insert number and name] connects from [insert municipality or train station names] to work. With [insert company name or our] commuter benefit, you can ride for [insert free or the reduced rate amount] saving [insert an annual estimate or thousands of dollars] each year.</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None/>
            </a:pPr>
            <a:r>
              <a:rPr lang="en-US" b="1">
                <a:solidFill>
                  <a:srgbClr val="1FB892"/>
                </a:solidFill>
                <a:latin typeface="Poppins"/>
                <a:ea typeface="Poppins"/>
                <a:cs typeface="Poppins"/>
                <a:sym typeface="Poppins"/>
              </a:rPr>
              <a:t>Idea 2</a:t>
            </a:r>
            <a:endParaRPr b="1">
              <a:solidFill>
                <a:srgbClr val="1FB892"/>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b="1">
                <a:latin typeface="Poppins"/>
                <a:ea typeface="Poppins"/>
                <a:cs typeface="Poppins"/>
                <a:sym typeface="Poppins"/>
              </a:rPr>
              <a:t>Ride Pace Bus Route # [insert number and name]</a:t>
            </a:r>
            <a:endParaRPr b="1">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a:t>Riders are picked up at [insert the intersection near the company]. Just a [insert minutes] walk. Let Pace do the driving for you.</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None/>
            </a:pPr>
            <a:r>
              <a:rPr lang="en-US" b="1">
                <a:solidFill>
                  <a:srgbClr val="1FB892"/>
                </a:solidFill>
                <a:latin typeface="Poppins"/>
                <a:ea typeface="Poppins"/>
                <a:cs typeface="Poppins"/>
                <a:sym typeface="Poppins"/>
              </a:rPr>
              <a:t>Idea 3</a:t>
            </a:r>
            <a:endParaRPr b="1">
              <a:solidFill>
                <a:srgbClr val="1FB892"/>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b="1">
                <a:latin typeface="Poppins"/>
                <a:ea typeface="Poppins"/>
                <a:cs typeface="Poppins"/>
                <a:sym typeface="Poppins"/>
              </a:rPr>
              <a:t>Enroll in our commuter benefit program and save big. </a:t>
            </a:r>
            <a:endParaRPr b="1">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a:t>You can save on your public transportation expenses by using pre-tax money to pay for your commute thus reducing your overall tax expenses.</a:t>
            </a:r>
            <a:endParaRPr/>
          </a:p>
          <a:p>
            <a:pPr marL="0" lvl="0" indent="0" algn="l" rtl="0">
              <a:lnSpc>
                <a:spcPct val="115000"/>
              </a:lnSpc>
              <a:spcBef>
                <a:spcPts val="0"/>
              </a:spcBef>
              <a:spcAft>
                <a:spcPts val="0"/>
              </a:spcAft>
              <a:buNone/>
            </a:pPr>
            <a:r>
              <a:rPr lang="en-US"/>
              <a:t>Ride the bus, train, subway, or Pace Vanpool and start saving today!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8" name="Google Shape;218;p14"/>
          <p:cNvSpPr txBox="1">
            <a:spLocks noGrp="1"/>
          </p:cNvSpPr>
          <p:nvPr>
            <p:ph type="title"/>
          </p:nvPr>
        </p:nvSpPr>
        <p:spPr>
          <a:xfrm>
            <a:off x="309850" y="179575"/>
            <a:ext cx="5380500" cy="7437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69230"/>
              <a:buFont typeface="Calibri"/>
              <a:buNone/>
            </a:pPr>
            <a:r>
              <a:rPr lang="en-US"/>
              <a:t>Suggested Text Choices - </a:t>
            </a:r>
            <a:r>
              <a:rPr lang="en-US">
                <a:solidFill>
                  <a:srgbClr val="1FB892"/>
                </a:solidFill>
              </a:rPr>
              <a:t>Slide 10</a:t>
            </a:r>
            <a:endParaRPr>
              <a:solidFill>
                <a:srgbClr val="1FB89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1b2975d8107_1_72"/>
          <p:cNvSpPr txBox="1">
            <a:spLocks noGrp="1"/>
          </p:cNvSpPr>
          <p:nvPr>
            <p:ph type="title"/>
          </p:nvPr>
        </p:nvSpPr>
        <p:spPr>
          <a:xfrm>
            <a:off x="309850" y="408175"/>
            <a:ext cx="3179100" cy="7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3D67A5"/>
                </a:solidFill>
              </a:rPr>
              <a:t>Why aren't you on board?</a:t>
            </a:r>
            <a:endParaRPr>
              <a:solidFill>
                <a:srgbClr val="3D67A5"/>
              </a:solidFill>
            </a:endParaRPr>
          </a:p>
        </p:txBody>
      </p:sp>
      <p:sp>
        <p:nvSpPr>
          <p:cNvPr id="94" name="Google Shape;94;g1b2975d8107_1_72"/>
          <p:cNvSpPr txBox="1">
            <a:spLocks noGrp="1"/>
          </p:cNvSpPr>
          <p:nvPr>
            <p:ph type="body" idx="1"/>
          </p:nvPr>
        </p:nvSpPr>
        <p:spPr>
          <a:xfrm>
            <a:off x="342900" y="1544300"/>
            <a:ext cx="3375300" cy="2323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305480"/>
                </a:solidFill>
              </a:rPr>
              <a:t>It's easy to get to work on Pace. When you leave the driving to us, you'll save time, money and enjoy a relaxing commute.</a:t>
            </a:r>
            <a:endParaRPr>
              <a:solidFill>
                <a:srgbClr val="305480"/>
              </a:solidFill>
            </a:endParaRPr>
          </a:p>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5"/>
          <p:cNvSpPr txBox="1">
            <a:spLocks noGrp="1"/>
          </p:cNvSpPr>
          <p:nvPr>
            <p:ph type="title"/>
          </p:nvPr>
        </p:nvSpPr>
        <p:spPr>
          <a:xfrm>
            <a:off x="309850" y="179575"/>
            <a:ext cx="7822800" cy="743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Suggested Text Choices - </a:t>
            </a:r>
            <a:r>
              <a:rPr lang="en-US">
                <a:solidFill>
                  <a:srgbClr val="1FB892"/>
                </a:solidFill>
              </a:rPr>
              <a:t>Slides 11-13</a:t>
            </a:r>
            <a:r>
              <a:rPr lang="en-US"/>
              <a:t> </a:t>
            </a:r>
            <a:endParaRPr/>
          </a:p>
        </p:txBody>
      </p:sp>
      <p:sp>
        <p:nvSpPr>
          <p:cNvPr id="224" name="Google Shape;224;p15"/>
          <p:cNvSpPr txBox="1">
            <a:spLocks noGrp="1"/>
          </p:cNvSpPr>
          <p:nvPr>
            <p:ph type="body" idx="1"/>
          </p:nvPr>
        </p:nvSpPr>
        <p:spPr>
          <a:xfrm>
            <a:off x="342900" y="999475"/>
            <a:ext cx="8492400" cy="2565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a:solidFill>
                  <a:srgbClr val="1FB892"/>
                </a:solidFill>
                <a:latin typeface="Poppins"/>
                <a:ea typeface="Poppins"/>
                <a:cs typeface="Poppins"/>
                <a:sym typeface="Poppins"/>
              </a:rPr>
              <a:t>Idea 1</a:t>
            </a:r>
            <a:endParaRPr sz="800" b="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a:latin typeface="Poppins"/>
                <a:ea typeface="Poppins"/>
                <a:cs typeface="Poppins"/>
                <a:sym typeface="Poppins"/>
              </a:rPr>
              <a:t>Save thousands of dollars on the way to work.</a:t>
            </a:r>
            <a:endParaRPr sz="1000" b="1">
              <a:latin typeface="Poppins"/>
              <a:ea typeface="Poppins"/>
              <a:cs typeface="Poppins"/>
              <a:sym typeface="Poppins"/>
            </a:endParaRPr>
          </a:p>
          <a:p>
            <a:pPr marL="0" lvl="0" indent="0" algn="l" rtl="0">
              <a:spcBef>
                <a:spcPts val="0"/>
              </a:spcBef>
              <a:spcAft>
                <a:spcPts val="0"/>
              </a:spcAft>
              <a:buNone/>
            </a:pPr>
            <a:r>
              <a:rPr lang="en-US" sz="1000"/>
              <a:t>Pace offers a cost-effective way to travel with coworkers.  The Pace Vanpool Program gives groups of 4 or more commuters a Pace van to travel in and then covers fuel, maintenance, insurance, tolls, roadside assistance and even van washes.</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US" sz="1000"/>
              <a:t>Someone in the group volunteers to drive and participates for FREE. Riders can enjoy affordable fares, big savings and an opportunity to convert their commute time to “me” time on the way to work.</a:t>
            </a:r>
            <a:endParaRPr sz="1000"/>
          </a:p>
          <a:p>
            <a:pPr marL="0" lvl="0" indent="0" algn="l" rtl="0">
              <a:spcBef>
                <a:spcPts val="0"/>
              </a:spcBef>
              <a:spcAft>
                <a:spcPts val="0"/>
              </a:spcAft>
              <a:buClr>
                <a:schemeClr val="dk1"/>
              </a:buClr>
              <a:buSzPts val="1100"/>
              <a:buFont typeface="Arial"/>
              <a:buNone/>
            </a:pPr>
            <a:endParaRPr sz="1000"/>
          </a:p>
          <a:p>
            <a:pPr marL="0" lvl="0" indent="0" algn="l" rtl="0">
              <a:lnSpc>
                <a:spcPct val="115000"/>
              </a:lnSpc>
              <a:spcBef>
                <a:spcPts val="0"/>
              </a:spcBef>
              <a:spcAft>
                <a:spcPts val="0"/>
              </a:spcAft>
              <a:buNone/>
            </a:pPr>
            <a:r>
              <a:rPr lang="en-US" b="1">
                <a:solidFill>
                  <a:srgbClr val="1FB892"/>
                </a:solidFill>
                <a:latin typeface="Poppins"/>
                <a:ea typeface="Poppins"/>
                <a:cs typeface="Poppins"/>
                <a:sym typeface="Poppins"/>
              </a:rPr>
              <a:t>Idea 2</a:t>
            </a:r>
            <a:endParaRPr sz="800" b="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a:latin typeface="Poppins"/>
                <a:ea typeface="Poppins"/>
                <a:cs typeface="Poppins"/>
                <a:sym typeface="Poppins"/>
              </a:rPr>
              <a:t>Leave your car at home and get in a Pace van.</a:t>
            </a:r>
            <a:r>
              <a:rPr lang="en-US" sz="1000"/>
              <a:t>  </a:t>
            </a:r>
            <a:endParaRPr sz="1000"/>
          </a:p>
          <a:p>
            <a:pPr marL="0" lvl="0" indent="0" algn="l" rtl="0">
              <a:spcBef>
                <a:spcPts val="0"/>
              </a:spcBef>
              <a:spcAft>
                <a:spcPts val="0"/>
              </a:spcAft>
              <a:buNone/>
            </a:pPr>
            <a:r>
              <a:rPr lang="en-US" sz="1000"/>
              <a:t>Imagine yourself heading to work in a reliable, fully insured Pace van.  You could reduce your car ownership at home, wear and tear on your own vehicle and possibly the costs of your personal auto insurance when you enroll.</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None/>
            </a:pPr>
            <a:r>
              <a:rPr lang="en-US" sz="1000"/>
              <a:t>Plus, with [insert our employee commuter benefit, incentive details such as designated parking, etc.], you can [insert description of the employee benefit and savings] when you Pace Vanpool.</a:t>
            </a:r>
            <a:endParaRPr sz="1000"/>
          </a:p>
          <a:p>
            <a:pPr marL="0" lvl="0" indent="0" algn="l" rtl="0">
              <a:spcBef>
                <a:spcPts val="0"/>
              </a:spcBef>
              <a:spcAft>
                <a:spcPts val="0"/>
              </a:spcAft>
              <a:buClr>
                <a:schemeClr val="dk1"/>
              </a:buClr>
              <a:buSzPts val="1100"/>
              <a:buFont typeface="Arial"/>
              <a:buNone/>
            </a:pPr>
            <a:endParaRPr sz="1000"/>
          </a:p>
          <a:p>
            <a:pPr marL="0" lvl="0" indent="0" algn="l" rtl="0">
              <a:lnSpc>
                <a:spcPct val="115000"/>
              </a:lnSpc>
              <a:spcBef>
                <a:spcPts val="0"/>
              </a:spcBef>
              <a:spcAft>
                <a:spcPts val="0"/>
              </a:spcAft>
              <a:buNone/>
            </a:pPr>
            <a:r>
              <a:rPr lang="en-US" b="1">
                <a:solidFill>
                  <a:srgbClr val="1FB892"/>
                </a:solidFill>
                <a:latin typeface="Poppins"/>
                <a:ea typeface="Poppins"/>
                <a:cs typeface="Poppins"/>
                <a:sym typeface="Poppins"/>
              </a:rPr>
              <a:t>Idea 3</a:t>
            </a:r>
            <a:endParaRPr sz="800" b="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a:latin typeface="Poppins"/>
                <a:ea typeface="Poppins"/>
                <a:cs typeface="Poppins"/>
                <a:sym typeface="Poppins"/>
              </a:rPr>
              <a:t>Travel together. Create a Pace Vanpool group. Save big.</a:t>
            </a:r>
            <a:endParaRPr sz="1000" b="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a:t>You just need 4 people to form a group. One person volunteers to be the primary driver and one or more as the backup driver(s). Together, discuss the commute and then complete the Pace Vanpool application. Pace will assist with the rest.</a:t>
            </a:r>
            <a:endParaRPr sz="1000"/>
          </a:p>
          <a:p>
            <a:pPr marL="0" lvl="0" indent="0" algn="l" rtl="0">
              <a:spcBef>
                <a:spcPts val="0"/>
              </a:spcBef>
              <a:spcAft>
                <a:spcPts val="0"/>
              </a:spcAft>
              <a:buNone/>
            </a:pPr>
            <a:endParaRPr sz="1000"/>
          </a:p>
          <a:p>
            <a:pPr marL="0" lvl="0" indent="0" algn="l" rtl="0">
              <a:spcBef>
                <a:spcPts val="0"/>
              </a:spcBef>
              <a:spcAft>
                <a:spcPts val="0"/>
              </a:spcAft>
              <a:buClr>
                <a:schemeClr val="dk1"/>
              </a:buClr>
              <a:buSzPts val="1100"/>
              <a:buFont typeface="Arial"/>
              <a:buNone/>
            </a:pPr>
            <a:r>
              <a:rPr lang="en-US" sz="1000"/>
              <a:t>Pace Vanpooling is flexible for hybrid schedules, reduced work weeks, and regular work shifts. Rider fares are based on full or part-time participation. Primary drivers participate at no cost. Backup drivers receive a discount on the monthly fare.</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6"/>
          <p:cNvSpPr txBox="1">
            <a:spLocks noGrp="1"/>
          </p:cNvSpPr>
          <p:nvPr>
            <p:ph type="body" idx="1"/>
          </p:nvPr>
        </p:nvSpPr>
        <p:spPr>
          <a:xfrm>
            <a:off x="342900" y="976180"/>
            <a:ext cx="8567100" cy="23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1FB892"/>
                </a:solidFill>
                <a:latin typeface="Poppins"/>
                <a:ea typeface="Poppins"/>
                <a:cs typeface="Poppins"/>
                <a:sym typeface="Poppins"/>
              </a:rPr>
              <a:t>Idea 1</a:t>
            </a:r>
            <a:endParaRPr b="1">
              <a:solidFill>
                <a:srgbClr val="1FB892"/>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a:latin typeface="Poppins"/>
                <a:ea typeface="Poppins"/>
                <a:cs typeface="Poppins"/>
                <a:sym typeface="Poppins"/>
              </a:rPr>
              <a:t>Pace’s Traditional or Feeder Vanpool can help you save big.</a:t>
            </a:r>
            <a:endParaRPr sz="1000" b="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a:t>Pace offers two types of vanpools. Traditional groups travel between home and work.  Feeder vans are best for a first or last mile connection to and from bus, train, and park-n-ride locations. In both, Pace provides a van, fuel, maintenance, insurance, tolls, roadside assistance and even van washes. Primary drivers volunteer and participate for FREE. Riders pay a low monthly fare based on round trip miles and full or part-time status. Backup drivers receive a monthly fare discount. </a:t>
            </a:r>
            <a:endParaRPr sz="1000"/>
          </a:p>
          <a:p>
            <a:pPr marL="0" lvl="0" indent="0" algn="l" rtl="0">
              <a:spcBef>
                <a:spcPts val="0"/>
              </a:spcBef>
              <a:spcAft>
                <a:spcPts val="0"/>
              </a:spcAft>
              <a:buNone/>
            </a:pPr>
            <a:endParaRPr sz="1000"/>
          </a:p>
          <a:p>
            <a:pPr marL="0" lvl="0" indent="0" algn="l" rtl="0">
              <a:spcBef>
                <a:spcPts val="0"/>
              </a:spcBef>
              <a:spcAft>
                <a:spcPts val="0"/>
              </a:spcAft>
              <a:buClr>
                <a:schemeClr val="dk1"/>
              </a:buClr>
              <a:buSzPts val="1100"/>
              <a:buFont typeface="Arial"/>
              <a:buNone/>
            </a:pPr>
            <a:r>
              <a:rPr lang="en-US" sz="1000"/>
              <a:t>With just 4 participants, you can start a vanpool.</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None/>
            </a:pPr>
            <a:r>
              <a:rPr lang="en-US" b="1">
                <a:solidFill>
                  <a:srgbClr val="1FB892"/>
                </a:solidFill>
                <a:latin typeface="Poppins"/>
                <a:ea typeface="Poppins"/>
                <a:cs typeface="Poppins"/>
                <a:sym typeface="Poppins"/>
              </a:rPr>
              <a:t>Idea 2</a:t>
            </a:r>
            <a:endParaRPr sz="1000" b="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a:latin typeface="Poppins"/>
                <a:ea typeface="Poppins"/>
                <a:cs typeface="Poppins"/>
                <a:sym typeface="Poppins"/>
              </a:rPr>
              <a:t>Sit back, relax, and enjoy the ride.</a:t>
            </a:r>
            <a:r>
              <a:rPr lang="en-US" sz="1000"/>
              <a:t>  </a:t>
            </a:r>
            <a:endParaRPr sz="1000"/>
          </a:p>
          <a:p>
            <a:pPr marL="0" lvl="0" indent="0" algn="l" rtl="0">
              <a:spcBef>
                <a:spcPts val="0"/>
              </a:spcBef>
              <a:spcAft>
                <a:spcPts val="0"/>
              </a:spcAft>
              <a:buClr>
                <a:schemeClr val="dk1"/>
              </a:buClr>
              <a:buSzPts val="1100"/>
              <a:buFont typeface="Arial"/>
              <a:buNone/>
            </a:pPr>
            <a:r>
              <a:rPr lang="en-US" sz="1000"/>
              <a:t>On the way to work, you can relax and know that the Pace Vanpool program has all the details covered for you.  Your low monthly fare includes everything – a comfortable and clean van, fuel, maintenance, insurance, tolls, roadside assistance, van washes and even a ride home in case of an emergency.  Enjoy the ride! </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None/>
            </a:pPr>
            <a:r>
              <a:rPr lang="en-US" b="1">
                <a:solidFill>
                  <a:srgbClr val="1FB892"/>
                </a:solidFill>
                <a:latin typeface="Poppins"/>
                <a:ea typeface="Poppins"/>
                <a:cs typeface="Poppins"/>
                <a:sym typeface="Poppins"/>
              </a:rPr>
              <a:t>Idea 3</a:t>
            </a:r>
            <a:endParaRPr sz="1000" b="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a:latin typeface="Poppins"/>
                <a:ea typeface="Poppins"/>
                <a:cs typeface="Poppins"/>
                <a:sym typeface="Poppins"/>
              </a:rPr>
              <a:t>Pace Vanpool is affordable, reliable, and valued by participants.</a:t>
            </a:r>
            <a:endParaRPr sz="1000" b="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a:t>Pace invites you to try out Pace Vanpooling. Discover what so many commuters appreciate and why they continue participating for many years. You can arrange with Pace for 3 FREE rides before joining an existing group.</a:t>
            </a:r>
            <a:endParaRPr sz="1000"/>
          </a:p>
          <a:p>
            <a:pPr marL="0" lvl="0" indent="0" algn="l" rtl="0">
              <a:spcBef>
                <a:spcPts val="0"/>
              </a:spcBef>
              <a:spcAft>
                <a:spcPts val="0"/>
              </a:spcAft>
              <a:buNone/>
            </a:pPr>
            <a:endParaRPr sz="1000"/>
          </a:p>
          <a:p>
            <a:pPr marL="0" lvl="0" indent="0" algn="l" rtl="0">
              <a:spcBef>
                <a:spcPts val="0"/>
              </a:spcBef>
              <a:spcAft>
                <a:spcPts val="0"/>
              </a:spcAft>
              <a:buClr>
                <a:schemeClr val="dk1"/>
              </a:buClr>
              <a:buSzPts val="1100"/>
              <a:buFont typeface="Arial"/>
              <a:buNone/>
            </a:pPr>
            <a:r>
              <a:rPr lang="en-US" sz="1000"/>
              <a:t>Pace provides the van, fuel, maintenance, insurance, tolls, roadside assistance and even van washes. And once you join, Pace offers a Guaranteed Ride Home to participants who need a ride home due to a personal emergency. </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None/>
            </a:pPr>
            <a:r>
              <a:rPr lang="en-US" sz="1000"/>
              <a:t> </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p:txBody>
      </p:sp>
      <p:sp>
        <p:nvSpPr>
          <p:cNvPr id="230" name="Google Shape;230;p16"/>
          <p:cNvSpPr txBox="1">
            <a:spLocks noGrp="1"/>
          </p:cNvSpPr>
          <p:nvPr>
            <p:ph type="title"/>
          </p:nvPr>
        </p:nvSpPr>
        <p:spPr>
          <a:xfrm>
            <a:off x="309850" y="179575"/>
            <a:ext cx="7724100" cy="743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Suggested Text Choices - </a:t>
            </a:r>
            <a:r>
              <a:rPr lang="en-US">
                <a:solidFill>
                  <a:srgbClr val="1FB892"/>
                </a:solidFill>
              </a:rPr>
              <a:t>Slide 14</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7"/>
          <p:cNvSpPr txBox="1">
            <a:spLocks noGrp="1"/>
          </p:cNvSpPr>
          <p:nvPr>
            <p:ph type="body" idx="1"/>
          </p:nvPr>
        </p:nvSpPr>
        <p:spPr>
          <a:xfrm>
            <a:off x="342900" y="875092"/>
            <a:ext cx="8276700" cy="23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1FB892"/>
                </a:solidFill>
                <a:latin typeface="Poppins"/>
                <a:ea typeface="Poppins"/>
                <a:cs typeface="Poppins"/>
                <a:sym typeface="Poppins"/>
              </a:rPr>
              <a:t>Idea 1</a:t>
            </a:r>
            <a:endParaRPr b="1">
              <a:solidFill>
                <a:srgbClr val="1FB892"/>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a:latin typeface="Poppins"/>
                <a:ea typeface="Poppins"/>
                <a:cs typeface="Poppins"/>
                <a:sym typeface="Poppins"/>
              </a:rPr>
              <a:t>All primary drivers get a FREE ride to work in a Pace Vanpool.</a:t>
            </a:r>
            <a:endParaRPr sz="1000" b="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a:t>As a driver, Pace Vanpooling means your commute to work could be entirely FREE. You just need 4 people to form a group. One person volunteers to be the primary driver and one or more can be a backup driver. Riders pay a low monthly fare and backup drivers receive a discounted fare.</a:t>
            </a:r>
            <a:endParaRPr sz="1000"/>
          </a:p>
          <a:p>
            <a:pPr marL="0" lvl="0" indent="0" algn="l" rtl="0">
              <a:spcBef>
                <a:spcPts val="0"/>
              </a:spcBef>
              <a:spcAft>
                <a:spcPts val="0"/>
              </a:spcAft>
              <a:buNone/>
            </a:pPr>
            <a:endParaRPr sz="1000"/>
          </a:p>
          <a:p>
            <a:pPr marL="0" lvl="0" indent="0" algn="l" rtl="0">
              <a:spcBef>
                <a:spcPts val="0"/>
              </a:spcBef>
              <a:spcAft>
                <a:spcPts val="0"/>
              </a:spcAft>
              <a:buClr>
                <a:schemeClr val="dk1"/>
              </a:buClr>
              <a:buSzPts val="1100"/>
              <a:buFont typeface="Arial"/>
              <a:buNone/>
            </a:pPr>
            <a:r>
              <a:rPr lang="en-US" sz="1000"/>
              <a:t>Primary drivers also enjoy personal use of the van. See program details.</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None/>
            </a:pPr>
            <a:r>
              <a:rPr lang="en-US" b="1">
                <a:solidFill>
                  <a:srgbClr val="1FB892"/>
                </a:solidFill>
                <a:latin typeface="Poppins"/>
                <a:ea typeface="Poppins"/>
                <a:cs typeface="Poppins"/>
                <a:sym typeface="Poppins"/>
              </a:rPr>
              <a:t>Idea 2</a:t>
            </a:r>
            <a:endParaRPr sz="1000" b="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a:latin typeface="Poppins"/>
                <a:ea typeface="Poppins"/>
                <a:cs typeface="Poppins"/>
                <a:sym typeface="Poppins"/>
              </a:rPr>
              <a:t>Transform your carpool into a Pace Vanpool</a:t>
            </a:r>
            <a:endParaRPr sz="1000" b="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a:t>With Pace Vanpooling, you can drive to work using a Pace van instead of your own car while avoiding all the commuter costs (fuel, maintenance, insurance, tolls, roadside assistance and even the van washes). As a driver, your commute will be entirely FREE!</a:t>
            </a:r>
            <a:endParaRPr sz="1000"/>
          </a:p>
          <a:p>
            <a:pPr marL="0" lvl="0" indent="0" algn="l" rtl="0">
              <a:spcBef>
                <a:spcPts val="0"/>
              </a:spcBef>
              <a:spcAft>
                <a:spcPts val="0"/>
              </a:spcAft>
              <a:buNone/>
            </a:pPr>
            <a:endParaRPr sz="1000"/>
          </a:p>
          <a:p>
            <a:pPr marL="0" lvl="0" indent="0" algn="l" rtl="0">
              <a:spcBef>
                <a:spcPts val="0"/>
              </a:spcBef>
              <a:spcAft>
                <a:spcPts val="0"/>
              </a:spcAft>
              <a:buClr>
                <a:schemeClr val="dk1"/>
              </a:buClr>
              <a:buSzPts val="1100"/>
              <a:buFont typeface="Arial"/>
              <a:buNone/>
            </a:pPr>
            <a:r>
              <a:rPr lang="en-US" sz="1000"/>
              <a:t>Start by registering your carpool group on PaceCommuterRideshare.com. In the comment box, let commuters know that you are interested in starting a Pace Vanpool. And under “Documents,” use the “Join my Group” flyer to invite others digitally or print and share.</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None/>
            </a:pPr>
            <a:r>
              <a:rPr lang="en-US" b="1">
                <a:solidFill>
                  <a:srgbClr val="1FB892"/>
                </a:solidFill>
                <a:latin typeface="Poppins"/>
                <a:ea typeface="Poppins"/>
                <a:cs typeface="Poppins"/>
                <a:sym typeface="Poppins"/>
              </a:rPr>
              <a:t>Idea 3</a:t>
            </a:r>
            <a:endParaRPr sz="1000" b="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a:latin typeface="Poppins"/>
                <a:ea typeface="Poppins"/>
                <a:cs typeface="Poppins"/>
                <a:sym typeface="Poppins"/>
              </a:rPr>
              <a:t>Pace Vanpool backup drivers</a:t>
            </a:r>
            <a:r>
              <a:rPr lang="en-US" sz="1000"/>
              <a:t> </a:t>
            </a:r>
            <a:endParaRPr sz="1000"/>
          </a:p>
          <a:p>
            <a:pPr marL="0" lvl="0" indent="0" algn="l" rtl="0">
              <a:spcBef>
                <a:spcPts val="0"/>
              </a:spcBef>
              <a:spcAft>
                <a:spcPts val="0"/>
              </a:spcAft>
              <a:buClr>
                <a:schemeClr val="dk1"/>
              </a:buClr>
              <a:buSzPts val="1100"/>
              <a:buFont typeface="Arial"/>
              <a:buNone/>
            </a:pPr>
            <a:r>
              <a:rPr lang="en-US" sz="1000"/>
              <a:t>Riders who backup drive will receive a monthly fare discount based on their full-time or part-time participation status. That’s about $300 - $180 savings annually. </a:t>
            </a:r>
            <a:endParaRPr sz="1000"/>
          </a:p>
          <a:p>
            <a:pPr marL="0" lvl="0" indent="0" algn="l" rtl="0">
              <a:spcBef>
                <a:spcPts val="0"/>
              </a:spcBef>
              <a:spcAft>
                <a:spcPts val="0"/>
              </a:spcAft>
              <a:buClr>
                <a:schemeClr val="dk1"/>
              </a:buClr>
              <a:buSzPts val="1100"/>
              <a:buFont typeface="Arial"/>
              <a:buNone/>
            </a:pPr>
            <a:r>
              <a:rPr lang="en-US" sz="1000"/>
              <a:t>Monthly discounts are:</a:t>
            </a:r>
            <a:endParaRPr sz="1000"/>
          </a:p>
          <a:p>
            <a:pPr marL="0" lvl="0" indent="0" algn="l" rtl="0">
              <a:spcBef>
                <a:spcPts val="0"/>
              </a:spcBef>
              <a:spcAft>
                <a:spcPts val="0"/>
              </a:spcAft>
              <a:buClr>
                <a:schemeClr val="dk1"/>
              </a:buClr>
              <a:buSzPts val="1100"/>
              <a:buFont typeface="Arial"/>
              <a:buNone/>
            </a:pPr>
            <a:r>
              <a:rPr lang="en-US" sz="1000"/>
              <a:t>$25 off – Full-time participant</a:t>
            </a:r>
            <a:endParaRPr sz="1000"/>
          </a:p>
          <a:p>
            <a:pPr marL="0" lvl="0" indent="0" algn="l" rtl="0">
              <a:spcBef>
                <a:spcPts val="0"/>
              </a:spcBef>
              <a:spcAft>
                <a:spcPts val="0"/>
              </a:spcAft>
              <a:buClr>
                <a:schemeClr val="dk1"/>
              </a:buClr>
              <a:buSzPts val="1100"/>
              <a:buFont typeface="Arial"/>
              <a:buNone/>
            </a:pPr>
            <a:r>
              <a:rPr lang="en-US" sz="1000"/>
              <a:t>$15 off – Part-time participant (3 days or less per week)</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None/>
            </a:pPr>
            <a:endParaRPr sz="1000"/>
          </a:p>
        </p:txBody>
      </p:sp>
      <p:sp>
        <p:nvSpPr>
          <p:cNvPr id="236" name="Google Shape;236;p17"/>
          <p:cNvSpPr txBox="1">
            <a:spLocks noGrp="1"/>
          </p:cNvSpPr>
          <p:nvPr>
            <p:ph type="title"/>
          </p:nvPr>
        </p:nvSpPr>
        <p:spPr>
          <a:xfrm>
            <a:off x="309850" y="179575"/>
            <a:ext cx="7847400" cy="743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Suggested Text Choices - </a:t>
            </a:r>
            <a:r>
              <a:rPr lang="en-US">
                <a:solidFill>
                  <a:srgbClr val="1FB892"/>
                </a:solidFill>
              </a:rPr>
              <a:t>Slides 15-16</a:t>
            </a:r>
            <a:r>
              <a:rPr lang="en-US"/>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8"/>
          <p:cNvSpPr txBox="1">
            <a:spLocks noGrp="1"/>
          </p:cNvSpPr>
          <p:nvPr>
            <p:ph type="body" idx="1"/>
          </p:nvPr>
        </p:nvSpPr>
        <p:spPr>
          <a:xfrm>
            <a:off x="342900" y="1010900"/>
            <a:ext cx="8542200" cy="23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1FB892"/>
                </a:solidFill>
                <a:latin typeface="Poppins"/>
                <a:ea typeface="Poppins"/>
                <a:cs typeface="Poppins"/>
                <a:sym typeface="Poppins"/>
              </a:rPr>
              <a:t>Idea 1</a:t>
            </a:r>
            <a:endParaRPr b="1">
              <a:solidFill>
                <a:srgbClr val="1FB892"/>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a:latin typeface="Poppins"/>
                <a:ea typeface="Poppins"/>
                <a:cs typeface="Poppins"/>
                <a:sym typeface="Poppins"/>
              </a:rPr>
              <a:t>PaceCommuterRideshare.com offers 2 ways to start traveling together.</a:t>
            </a:r>
            <a:endParaRPr sz="1000" b="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a:t>Start by creating an account at PaceCommuterRideshare.com to let others know that they can join your group.</a:t>
            </a:r>
            <a:endParaRPr sz="1000"/>
          </a:p>
          <a:p>
            <a:pPr marL="0" lvl="0" indent="0" algn="l" rtl="0">
              <a:spcBef>
                <a:spcPts val="0"/>
              </a:spcBef>
              <a:spcAft>
                <a:spcPts val="0"/>
              </a:spcAft>
              <a:buClr>
                <a:schemeClr val="dk1"/>
              </a:buClr>
              <a:buSzPts val="1100"/>
              <a:buFont typeface="Arial"/>
              <a:buNone/>
            </a:pPr>
            <a:r>
              <a:rPr lang="en-US" sz="1000"/>
              <a:t>(1)	Under “Commute Preferences,” share where the commute begins, days of operation and travel times. In the comment box, give the number of available seats, and parking details.  </a:t>
            </a:r>
            <a:endParaRPr sz="1000"/>
          </a:p>
          <a:p>
            <a:pPr marL="0" lvl="0" indent="0" algn="l" rtl="0">
              <a:spcBef>
                <a:spcPts val="0"/>
              </a:spcBef>
              <a:spcAft>
                <a:spcPts val="0"/>
              </a:spcAft>
              <a:buClr>
                <a:schemeClr val="dk1"/>
              </a:buClr>
              <a:buSzPts val="1100"/>
              <a:buFont typeface="Arial"/>
              <a:buNone/>
            </a:pPr>
            <a:r>
              <a:rPr lang="en-US" sz="1000"/>
              <a:t>(2)	Under “Documents,” use the “Join my Group” flyer to invite others digitally or print and share.</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None/>
            </a:pPr>
            <a:r>
              <a:rPr lang="en-US" b="1">
                <a:solidFill>
                  <a:srgbClr val="1FB892"/>
                </a:solidFill>
                <a:latin typeface="Poppins"/>
                <a:ea typeface="Poppins"/>
                <a:cs typeface="Poppins"/>
                <a:sym typeface="Poppins"/>
              </a:rPr>
              <a:t>Idea 2</a:t>
            </a:r>
            <a:endParaRPr sz="1000" b="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a:latin typeface="Poppins"/>
                <a:ea typeface="Poppins"/>
                <a:cs typeface="Poppins"/>
                <a:sym typeface="Poppins"/>
              </a:rPr>
              <a:t>Travel together. Create or join a commuter group today. </a:t>
            </a:r>
            <a:endParaRPr sz="1000" b="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a:t>For a flexible, affordable way to share a ride to work, begin by registering at PaceCommuterRideshare.com. You can see if there is an existing group to join. Search under “Pools,” if there are relevant vanpools, they will be displayed in the search results. Search under “Commuters,” to see if there is an existing carpool or others interested in forming a new group. It also helps to keep your profile active, so that as new groups or commuters sign up, they can match with you online. </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None/>
            </a:pPr>
            <a:r>
              <a:rPr lang="en-US" b="1">
                <a:solidFill>
                  <a:srgbClr val="1FB892"/>
                </a:solidFill>
                <a:latin typeface="Poppins"/>
                <a:ea typeface="Poppins"/>
                <a:cs typeface="Poppins"/>
                <a:sym typeface="Poppins"/>
              </a:rPr>
              <a:t>Idea 3</a:t>
            </a:r>
            <a:endParaRPr sz="1000" b="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a:latin typeface="Poppins"/>
                <a:ea typeface="Poppins"/>
                <a:cs typeface="Poppins"/>
                <a:sym typeface="Poppins"/>
              </a:rPr>
              <a:t>PaceCommuterRideshare.com – your connection to a better commute</a:t>
            </a:r>
            <a:endParaRPr sz="1000" b="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a:t>With gas prices fluctuating up and down, now is the time to reduce your travel costs and get more out of your trips to and from work. Register at PaceCommuterRideshare.com to find a vanpool or carpool group to join or reach out to others to launch a new group. Traveling with other riders lets you experience more on your way to work. You can save money, meet new people, enjoy your time on the road and reduce driving hassles and stress. </a:t>
            </a:r>
            <a:endParaRPr sz="1000"/>
          </a:p>
          <a:p>
            <a:pPr marL="0" lvl="0" indent="0" algn="l" rtl="0">
              <a:spcBef>
                <a:spcPts val="0"/>
              </a:spcBef>
              <a:spcAft>
                <a:spcPts val="0"/>
              </a:spcAft>
              <a:buNone/>
            </a:pPr>
            <a:endParaRPr sz="1000"/>
          </a:p>
          <a:p>
            <a:pPr marL="0" lvl="0" indent="0" algn="l" rtl="0">
              <a:spcBef>
                <a:spcPts val="0"/>
              </a:spcBef>
              <a:spcAft>
                <a:spcPts val="0"/>
              </a:spcAft>
              <a:buClr>
                <a:schemeClr val="dk1"/>
              </a:buClr>
              <a:buSzPts val="1100"/>
              <a:buFont typeface="Arial"/>
              <a:buNone/>
            </a:pPr>
            <a:r>
              <a:rPr lang="en-US" sz="1000"/>
              <a:t>Create an account and connect with commuters today.</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p:txBody>
      </p:sp>
      <p:sp>
        <p:nvSpPr>
          <p:cNvPr id="242" name="Google Shape;242;p18"/>
          <p:cNvSpPr txBox="1">
            <a:spLocks noGrp="1"/>
          </p:cNvSpPr>
          <p:nvPr>
            <p:ph type="title"/>
          </p:nvPr>
        </p:nvSpPr>
        <p:spPr>
          <a:xfrm>
            <a:off x="309850" y="179575"/>
            <a:ext cx="7575900" cy="743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Suggested Text Choices - </a:t>
            </a:r>
            <a:r>
              <a:rPr lang="en-US">
                <a:solidFill>
                  <a:srgbClr val="1FB892"/>
                </a:solidFill>
              </a:rPr>
              <a:t>Slides 17-18</a:t>
            </a:r>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acce490d14_0_8"/>
          <p:cNvSpPr txBox="1">
            <a:spLocks noGrp="1"/>
          </p:cNvSpPr>
          <p:nvPr>
            <p:ph type="title"/>
          </p:nvPr>
        </p:nvSpPr>
        <p:spPr>
          <a:xfrm>
            <a:off x="5680575" y="464775"/>
            <a:ext cx="3179100" cy="7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3D67A5"/>
                </a:solidFill>
              </a:rPr>
              <a:t>Drive down your commuting cost.</a:t>
            </a:r>
            <a:endParaRPr>
              <a:solidFill>
                <a:srgbClr val="3D67A5"/>
              </a:solidFill>
            </a:endParaRPr>
          </a:p>
        </p:txBody>
      </p:sp>
      <p:sp>
        <p:nvSpPr>
          <p:cNvPr id="100" name="Google Shape;100;g1acce490d14_0_8"/>
          <p:cNvSpPr txBox="1">
            <a:spLocks noGrp="1"/>
          </p:cNvSpPr>
          <p:nvPr>
            <p:ph type="body" idx="1"/>
          </p:nvPr>
        </p:nvSpPr>
        <p:spPr>
          <a:xfrm>
            <a:off x="5850250" y="1859100"/>
            <a:ext cx="2925000" cy="23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305480"/>
                </a:solidFill>
              </a:rPr>
              <a:t>We supply the van and cover fuel, maintenance, insurance, tolls, roadside assistance and even van washes. We can also help match you with other riders.  </a:t>
            </a:r>
            <a:endParaRPr>
              <a:solidFill>
                <a:srgbClr val="305480"/>
              </a:solidFill>
            </a:endParaRPr>
          </a:p>
          <a:p>
            <a:pPr marL="0" lvl="0" indent="0" algn="l" rtl="0">
              <a:spcBef>
                <a:spcPts val="0"/>
              </a:spcBef>
              <a:spcAft>
                <a:spcPts val="0"/>
              </a:spcAft>
              <a:buNone/>
            </a:pPr>
            <a:endParaRPr/>
          </a:p>
        </p:txBody>
      </p:sp>
      <p:sp>
        <p:nvSpPr>
          <p:cNvPr id="101" name="Google Shape;101;g1acce490d14_0_8"/>
          <p:cNvSpPr txBox="1">
            <a:spLocks noGrp="1"/>
          </p:cNvSpPr>
          <p:nvPr>
            <p:ph type="body" idx="1"/>
          </p:nvPr>
        </p:nvSpPr>
        <p:spPr>
          <a:xfrm>
            <a:off x="5721875" y="1344150"/>
            <a:ext cx="3138000" cy="33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500" b="1">
                <a:solidFill>
                  <a:srgbClr val="1FB892"/>
                </a:solidFill>
                <a:latin typeface="Poppins"/>
                <a:ea typeface="Poppins"/>
                <a:cs typeface="Poppins"/>
                <a:sym typeface="Poppins"/>
              </a:rPr>
              <a:t>Create a Pace Vanpool</a:t>
            </a:r>
            <a:endParaRPr sz="1500" b="1">
              <a:solidFill>
                <a:srgbClr val="1FB892"/>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1aeb809672b_0_39"/>
          <p:cNvSpPr txBox="1">
            <a:spLocks noGrp="1"/>
          </p:cNvSpPr>
          <p:nvPr>
            <p:ph type="title"/>
          </p:nvPr>
        </p:nvSpPr>
        <p:spPr>
          <a:xfrm>
            <a:off x="309850" y="408175"/>
            <a:ext cx="3179100" cy="7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3D67A5"/>
                </a:solidFill>
              </a:rPr>
              <a:t>Drive down your commuting cost.</a:t>
            </a:r>
            <a:endParaRPr>
              <a:solidFill>
                <a:srgbClr val="3D67A5"/>
              </a:solidFill>
            </a:endParaRPr>
          </a:p>
        </p:txBody>
      </p:sp>
      <p:sp>
        <p:nvSpPr>
          <p:cNvPr id="107" name="Google Shape;107;g1aeb809672b_0_39"/>
          <p:cNvSpPr txBox="1">
            <a:spLocks noGrp="1"/>
          </p:cNvSpPr>
          <p:nvPr>
            <p:ph type="body" idx="1"/>
          </p:nvPr>
        </p:nvSpPr>
        <p:spPr>
          <a:xfrm>
            <a:off x="330400" y="1471591"/>
            <a:ext cx="3138000" cy="33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500" b="1">
                <a:solidFill>
                  <a:srgbClr val="1FB892"/>
                </a:solidFill>
                <a:latin typeface="Poppins"/>
                <a:ea typeface="Poppins"/>
                <a:cs typeface="Poppins"/>
                <a:sym typeface="Poppins"/>
              </a:rPr>
              <a:t>Create a Pace Vanpool</a:t>
            </a:r>
            <a:endParaRPr sz="1500" b="1">
              <a:solidFill>
                <a:srgbClr val="1FB892"/>
              </a:solidFill>
              <a:latin typeface="Poppins"/>
              <a:ea typeface="Poppins"/>
              <a:cs typeface="Poppins"/>
              <a:sym typeface="Poppins"/>
            </a:endParaRPr>
          </a:p>
        </p:txBody>
      </p:sp>
      <p:sp>
        <p:nvSpPr>
          <p:cNvPr id="108" name="Google Shape;108;g1aeb809672b_0_39"/>
          <p:cNvSpPr txBox="1">
            <a:spLocks noGrp="1"/>
          </p:cNvSpPr>
          <p:nvPr>
            <p:ph type="body" idx="1"/>
          </p:nvPr>
        </p:nvSpPr>
        <p:spPr>
          <a:xfrm>
            <a:off x="342900" y="1706516"/>
            <a:ext cx="3138000" cy="23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rgbClr val="305480"/>
                </a:solidFill>
                <a:latin typeface="Poppins"/>
                <a:ea typeface="Poppins"/>
                <a:cs typeface="Poppins"/>
                <a:sym typeface="Poppins"/>
              </a:rPr>
              <a:t>We supply the van and cover fuel, maintenance, insurance, tolls, roadside assistance and even van washes. We can also help match you with other riders.</a:t>
            </a:r>
            <a:endParaRPr>
              <a:solidFill>
                <a:srgbClr val="305480"/>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aeb809672b_0_101"/>
          <p:cNvSpPr txBox="1">
            <a:spLocks noGrp="1"/>
          </p:cNvSpPr>
          <p:nvPr>
            <p:ph type="title"/>
          </p:nvPr>
        </p:nvSpPr>
        <p:spPr>
          <a:xfrm>
            <a:off x="5680575" y="464775"/>
            <a:ext cx="3179100" cy="7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3D67A5"/>
                </a:solidFill>
              </a:rPr>
              <a:t>The bus is just the beginning.</a:t>
            </a:r>
            <a:endParaRPr>
              <a:solidFill>
                <a:srgbClr val="3D67A5"/>
              </a:solidFill>
            </a:endParaRPr>
          </a:p>
        </p:txBody>
      </p:sp>
      <p:sp>
        <p:nvSpPr>
          <p:cNvPr id="115" name="Google Shape;115;g1aeb809672b_0_101"/>
          <p:cNvSpPr txBox="1">
            <a:spLocks noGrp="1"/>
          </p:cNvSpPr>
          <p:nvPr>
            <p:ph type="body" idx="1"/>
          </p:nvPr>
        </p:nvSpPr>
        <p:spPr>
          <a:xfrm>
            <a:off x="5969775" y="1585350"/>
            <a:ext cx="2889900" cy="23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305480"/>
                </a:solidFill>
              </a:rPr>
              <a:t>Pace can drive down your commuting costs with a bus, carpool and vanpool. A Pace representative will be here  to discuss how you can save time and money on your way to work. </a:t>
            </a:r>
            <a:endParaRPr>
              <a:solidFill>
                <a:srgbClr val="305480"/>
              </a:solidFill>
            </a:endParaRPr>
          </a:p>
          <a:p>
            <a:pPr marL="0" lvl="0" indent="0" algn="l" rtl="0">
              <a:spcBef>
                <a:spcPts val="0"/>
              </a:spcBef>
              <a:spcAft>
                <a:spcPts val="0"/>
              </a:spcAft>
              <a:buNone/>
            </a:pPr>
            <a:endParaRPr>
              <a:solidFill>
                <a:srgbClr val="305480"/>
              </a:solidFill>
            </a:endParaRPr>
          </a:p>
          <a:p>
            <a:pPr marL="0" lvl="0" indent="0" algn="l" rtl="0">
              <a:lnSpc>
                <a:spcPct val="150000"/>
              </a:lnSpc>
              <a:spcBef>
                <a:spcPts val="0"/>
              </a:spcBef>
              <a:spcAft>
                <a:spcPts val="0"/>
              </a:spcAft>
              <a:buNone/>
            </a:pPr>
            <a:r>
              <a:rPr lang="en-US">
                <a:solidFill>
                  <a:srgbClr val="305480"/>
                </a:solidFill>
              </a:rPr>
              <a:t>DATE:</a:t>
            </a:r>
            <a:endParaRPr>
              <a:solidFill>
                <a:srgbClr val="305480"/>
              </a:solidFill>
            </a:endParaRPr>
          </a:p>
          <a:p>
            <a:pPr marL="0" lvl="0" indent="0" algn="l" rtl="0">
              <a:lnSpc>
                <a:spcPct val="150000"/>
              </a:lnSpc>
              <a:spcBef>
                <a:spcPts val="0"/>
              </a:spcBef>
              <a:spcAft>
                <a:spcPts val="0"/>
              </a:spcAft>
              <a:buNone/>
            </a:pPr>
            <a:r>
              <a:rPr lang="en-US">
                <a:solidFill>
                  <a:srgbClr val="305480"/>
                </a:solidFill>
              </a:rPr>
              <a:t>TIME:</a:t>
            </a:r>
            <a:endParaRPr>
              <a:solidFill>
                <a:srgbClr val="305480"/>
              </a:solidFill>
            </a:endParaRPr>
          </a:p>
          <a:p>
            <a:pPr marL="0" lvl="0" indent="0" algn="l" rtl="0">
              <a:lnSpc>
                <a:spcPct val="150000"/>
              </a:lnSpc>
              <a:spcBef>
                <a:spcPts val="0"/>
              </a:spcBef>
              <a:spcAft>
                <a:spcPts val="0"/>
              </a:spcAft>
              <a:buNone/>
            </a:pPr>
            <a:r>
              <a:rPr lang="en-US">
                <a:solidFill>
                  <a:srgbClr val="305480"/>
                </a:solidFill>
              </a:rPr>
              <a:t>LOCATION:</a:t>
            </a:r>
            <a:endParaRPr>
              <a:solidFill>
                <a:srgbClr val="305480"/>
              </a:solidFill>
            </a:endParaRPr>
          </a:p>
          <a:p>
            <a:pPr marL="0" lvl="0" indent="0" algn="l" rtl="0">
              <a:spcBef>
                <a:spcPts val="0"/>
              </a:spcBef>
              <a:spcAft>
                <a:spcPts val="0"/>
              </a:spcAft>
              <a:buNone/>
            </a:pPr>
            <a:endParaRPr>
              <a:solidFill>
                <a:srgbClr val="305480"/>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116" name="Google Shape;116;g1aeb809672b_0_101"/>
          <p:cNvCxnSpPr/>
          <p:nvPr/>
        </p:nvCxnSpPr>
        <p:spPr>
          <a:xfrm>
            <a:off x="6587000" y="3060320"/>
            <a:ext cx="1811700" cy="0"/>
          </a:xfrm>
          <a:prstGeom prst="straightConnector1">
            <a:avLst/>
          </a:prstGeom>
          <a:noFill/>
          <a:ln w="9525" cap="flat" cmpd="sng">
            <a:solidFill>
              <a:schemeClr val="dk2"/>
            </a:solidFill>
            <a:prstDash val="solid"/>
            <a:round/>
            <a:headEnd type="none" w="med" len="med"/>
            <a:tailEnd type="none" w="med" len="med"/>
          </a:ln>
        </p:spPr>
      </p:cxnSp>
      <p:cxnSp>
        <p:nvCxnSpPr>
          <p:cNvPr id="117" name="Google Shape;117;g1aeb809672b_0_101"/>
          <p:cNvCxnSpPr/>
          <p:nvPr/>
        </p:nvCxnSpPr>
        <p:spPr>
          <a:xfrm>
            <a:off x="6587000" y="3332558"/>
            <a:ext cx="1811700" cy="0"/>
          </a:xfrm>
          <a:prstGeom prst="straightConnector1">
            <a:avLst/>
          </a:prstGeom>
          <a:noFill/>
          <a:ln w="9525" cap="flat" cmpd="sng">
            <a:solidFill>
              <a:schemeClr val="dk2"/>
            </a:solidFill>
            <a:prstDash val="solid"/>
            <a:round/>
            <a:headEnd type="none" w="med" len="med"/>
            <a:tailEnd type="none" w="med" len="med"/>
          </a:ln>
        </p:spPr>
      </p:cxnSp>
      <p:cxnSp>
        <p:nvCxnSpPr>
          <p:cNvPr id="118" name="Google Shape;118;g1aeb809672b_0_101"/>
          <p:cNvCxnSpPr/>
          <p:nvPr/>
        </p:nvCxnSpPr>
        <p:spPr>
          <a:xfrm>
            <a:off x="6985200" y="3604795"/>
            <a:ext cx="14136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aeb809672b_0_83"/>
          <p:cNvSpPr txBox="1">
            <a:spLocks noGrp="1"/>
          </p:cNvSpPr>
          <p:nvPr>
            <p:ph type="title"/>
          </p:nvPr>
        </p:nvSpPr>
        <p:spPr>
          <a:xfrm>
            <a:off x="285181" y="408175"/>
            <a:ext cx="4518300" cy="7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a:solidFill>
                  <a:srgbClr val="3D67A5"/>
                </a:solidFill>
              </a:rPr>
              <a:t>It all starts at </a:t>
            </a:r>
            <a:r>
              <a:rPr lang="en-US" sz="1600">
                <a:solidFill>
                  <a:srgbClr val="3D67A5"/>
                </a:solidFill>
              </a:rPr>
              <a:t>PaceCommuterRideshare.</a:t>
            </a:r>
            <a:r>
              <a:rPr lang="en-US" sz="1600">
                <a:solidFill>
                  <a:srgbClr val="3D67A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com</a:t>
            </a:r>
            <a:r>
              <a:rPr lang="en-US" sz="1600">
                <a:solidFill>
                  <a:srgbClr val="3D67A5"/>
                </a:solidFill>
              </a:rPr>
              <a:t>. </a:t>
            </a:r>
            <a:endParaRPr sz="1600">
              <a:solidFill>
                <a:srgbClr val="3D67A5"/>
              </a:solidFill>
            </a:endParaRPr>
          </a:p>
        </p:txBody>
      </p:sp>
      <p:sp>
        <p:nvSpPr>
          <p:cNvPr id="125" name="Google Shape;125;g1aeb809672b_0_83"/>
          <p:cNvSpPr txBox="1">
            <a:spLocks noGrp="1"/>
          </p:cNvSpPr>
          <p:nvPr>
            <p:ph type="body" idx="1"/>
          </p:nvPr>
        </p:nvSpPr>
        <p:spPr>
          <a:xfrm>
            <a:off x="285175" y="1337400"/>
            <a:ext cx="3086400" cy="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0">
                <a:solidFill>
                  <a:srgbClr val="305480"/>
                </a:solidFill>
              </a:rPr>
              <a:t>New visitors sign up to find or create a Pace Vanpool. Returning visitors log on and invite someone into your group or check for new matches.</a:t>
            </a:r>
            <a:endParaRPr sz="1400" b="0">
              <a:solidFill>
                <a:srgbClr val="305480"/>
              </a:solidFill>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1aeb809672b_0_73"/>
          <p:cNvSpPr txBox="1">
            <a:spLocks noGrp="1"/>
          </p:cNvSpPr>
          <p:nvPr>
            <p:ph type="title"/>
          </p:nvPr>
        </p:nvSpPr>
        <p:spPr>
          <a:xfrm>
            <a:off x="276958" y="255775"/>
            <a:ext cx="5824500" cy="7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3D67A5"/>
                </a:solidFill>
              </a:rPr>
              <a:t>Drive less. Save more.</a:t>
            </a:r>
            <a:endParaRPr>
              <a:solidFill>
                <a:srgbClr val="3D67A5"/>
              </a:solidFill>
            </a:endParaRPr>
          </a:p>
        </p:txBody>
      </p:sp>
      <p:sp>
        <p:nvSpPr>
          <p:cNvPr id="132" name="Google Shape;132;g1aeb809672b_0_73"/>
          <p:cNvSpPr txBox="1">
            <a:spLocks noGrp="1"/>
          </p:cNvSpPr>
          <p:nvPr>
            <p:ph type="body" idx="1"/>
          </p:nvPr>
        </p:nvSpPr>
        <p:spPr>
          <a:xfrm>
            <a:off x="309850" y="1258900"/>
            <a:ext cx="5529300" cy="66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a:solidFill>
                  <a:srgbClr val="305480"/>
                </a:solidFill>
                <a:latin typeface="Poppins"/>
                <a:ea typeface="Poppins"/>
                <a:cs typeface="Poppins"/>
                <a:sym typeface="Poppins"/>
              </a:rPr>
              <a:t>Let's commute together. Split costs. Share the experience. Enjoy your time on the way to work.</a:t>
            </a:r>
            <a:endParaRPr sz="1600" b="1">
              <a:solidFill>
                <a:srgbClr val="305480"/>
              </a:solidFill>
              <a:latin typeface="Poppins"/>
              <a:ea typeface="Poppins"/>
              <a:cs typeface="Poppins"/>
              <a:sym typeface="Poppins"/>
            </a:endParaRPr>
          </a:p>
          <a:p>
            <a:pPr marL="0" lvl="0" indent="0" algn="l" rtl="0">
              <a:spcBef>
                <a:spcPts val="1000"/>
              </a:spcBef>
              <a:spcAft>
                <a:spcPts val="0"/>
              </a:spcAft>
              <a:buClr>
                <a:schemeClr val="dk1"/>
              </a:buClr>
              <a:buSzPts val="1100"/>
              <a:buFont typeface="Arial"/>
              <a:buNone/>
            </a:pPr>
            <a:r>
              <a:rPr lang="en-US" sz="1600">
                <a:solidFill>
                  <a:srgbClr val="305480"/>
                </a:solidFill>
                <a:latin typeface="Poppins"/>
                <a:ea typeface="Poppins"/>
                <a:cs typeface="Poppins"/>
                <a:sym typeface="Poppins"/>
              </a:rPr>
              <a:t>Register at PaceCommuterRideshare.com </a:t>
            </a:r>
            <a:endParaRPr sz="1600">
              <a:solidFill>
                <a:srgbClr val="305480"/>
              </a:solidFill>
              <a:latin typeface="Poppins"/>
              <a:ea typeface="Poppins"/>
              <a:cs typeface="Poppins"/>
              <a:sym typeface="Poppins"/>
            </a:endParaRPr>
          </a:p>
          <a:p>
            <a:pPr marL="0" lvl="0" indent="0" algn="l" rtl="0">
              <a:spcBef>
                <a:spcPts val="0"/>
              </a:spcBef>
              <a:spcAft>
                <a:spcPts val="1000"/>
              </a:spcAft>
              <a:buClr>
                <a:schemeClr val="dk1"/>
              </a:buClr>
              <a:buSzPts val="1100"/>
              <a:buFont typeface="Arial"/>
              <a:buNone/>
            </a:pPr>
            <a:r>
              <a:rPr lang="en-US" sz="1600">
                <a:solidFill>
                  <a:srgbClr val="305480"/>
                </a:solidFill>
                <a:latin typeface="Poppins"/>
                <a:ea typeface="Poppins"/>
                <a:cs typeface="Poppins"/>
                <a:sym typeface="Poppins"/>
              </a:rPr>
              <a:t>to join this </a:t>
            </a:r>
            <a:r>
              <a:rPr lang="en-US" sz="1600">
                <a:solidFill>
                  <a:srgbClr val="305480"/>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group</a:t>
            </a:r>
            <a:r>
              <a:rPr lang="en-US" sz="1600">
                <a:solidFill>
                  <a:srgbClr val="305480"/>
                </a:solidFill>
                <a:latin typeface="Poppins"/>
                <a:ea typeface="Poppins"/>
                <a:cs typeface="Poppins"/>
                <a:sym typeface="Poppins"/>
              </a:rPr>
              <a:t>:</a:t>
            </a:r>
            <a:endParaRPr sz="1600">
              <a:solidFill>
                <a:srgbClr val="305480"/>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b2975d8107_1_49"/>
          <p:cNvSpPr txBox="1">
            <a:spLocks noGrp="1"/>
          </p:cNvSpPr>
          <p:nvPr>
            <p:ph type="title"/>
          </p:nvPr>
        </p:nvSpPr>
        <p:spPr>
          <a:xfrm>
            <a:off x="5170850" y="696450"/>
            <a:ext cx="3179100" cy="7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Grab the Wheel</a:t>
            </a:r>
            <a:endParaRPr/>
          </a:p>
        </p:txBody>
      </p:sp>
      <p:sp>
        <p:nvSpPr>
          <p:cNvPr id="139" name="Google Shape;139;g1b2975d8107_1_49"/>
          <p:cNvSpPr txBox="1">
            <a:spLocks noGrp="1"/>
          </p:cNvSpPr>
          <p:nvPr>
            <p:ph type="body" idx="1"/>
          </p:nvPr>
        </p:nvSpPr>
        <p:spPr>
          <a:xfrm>
            <a:off x="5460050" y="1782900"/>
            <a:ext cx="2980500" cy="23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a:solidFill>
                  <a:srgbClr val="305480"/>
                </a:solidFill>
                <a:latin typeface="Poppins"/>
                <a:ea typeface="Poppins"/>
                <a:cs typeface="Poppins"/>
                <a:sym typeface="Poppins"/>
              </a:rPr>
              <a:t>Save big in a Pace Vanpools as primary or backup driver.</a:t>
            </a:r>
            <a:endParaRPr sz="1400" b="1">
              <a:solidFill>
                <a:srgbClr val="305480"/>
              </a:solidFill>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a:p>
            <a:pPr marL="0" lvl="0" indent="0" algn="l" rtl="0">
              <a:spcBef>
                <a:spcPts val="0"/>
              </a:spcBef>
              <a:spcAft>
                <a:spcPts val="0"/>
              </a:spcAft>
              <a:buNone/>
            </a:pPr>
            <a:r>
              <a:rPr lang="en-US">
                <a:latin typeface="Poppins"/>
                <a:ea typeface="Poppins"/>
                <a:cs typeface="Poppins"/>
                <a:sym typeface="Poppins"/>
              </a:rPr>
              <a:t>Pace supplies the van and covers fuel, maintenance, insurance, tolls, roadside assistance and van washes.</a:t>
            </a:r>
            <a:endParaRPr>
              <a:latin typeface="Poppins"/>
              <a:ea typeface="Poppins"/>
              <a:cs typeface="Poppins"/>
              <a:sym typeface="Poppins"/>
            </a:endParaRPr>
          </a:p>
        </p:txBody>
      </p:sp>
      <p:sp>
        <p:nvSpPr>
          <p:cNvPr id="140" name="Google Shape;140;g1b2975d8107_1_49"/>
          <p:cNvSpPr txBox="1">
            <a:spLocks noGrp="1"/>
          </p:cNvSpPr>
          <p:nvPr>
            <p:ph type="body" idx="1"/>
          </p:nvPr>
        </p:nvSpPr>
        <p:spPr>
          <a:xfrm>
            <a:off x="5212100" y="1261475"/>
            <a:ext cx="3138000" cy="33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b="1">
                <a:solidFill>
                  <a:srgbClr val="1FB892"/>
                </a:solidFill>
                <a:latin typeface="Poppins"/>
                <a:ea typeface="Poppins"/>
                <a:cs typeface="Poppins"/>
                <a:sym typeface="Poppins"/>
              </a:rPr>
              <a:t>and drive down the cost of your </a:t>
            </a:r>
            <a:r>
              <a:rPr lang="en-US" sz="1500" b="1">
                <a:solidFill>
                  <a:srgbClr val="1FB89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commute</a:t>
            </a:r>
            <a:r>
              <a:rPr lang="en-US" sz="1500" b="1">
                <a:solidFill>
                  <a:srgbClr val="1FB892"/>
                </a:solidFill>
                <a:latin typeface="Poppins"/>
                <a:ea typeface="Poppins"/>
                <a:cs typeface="Poppins"/>
                <a:sym typeface="Poppins"/>
              </a:rPr>
              <a:t>. </a:t>
            </a:r>
            <a:endParaRPr sz="1500" b="1">
              <a:solidFill>
                <a:srgbClr val="1FB892"/>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04deab8118_0_0"/>
          <p:cNvSpPr txBox="1">
            <a:spLocks noGrp="1"/>
          </p:cNvSpPr>
          <p:nvPr>
            <p:ph type="title"/>
          </p:nvPr>
        </p:nvSpPr>
        <p:spPr>
          <a:xfrm>
            <a:off x="309850" y="408175"/>
            <a:ext cx="5758800" cy="7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3D67A5"/>
                </a:solidFill>
              </a:rPr>
              <a:t>Customize the slides to match your commuter program.</a:t>
            </a:r>
            <a:endParaRPr>
              <a:solidFill>
                <a:srgbClr val="3D67A5"/>
              </a:solidFill>
            </a:endParaRPr>
          </a:p>
        </p:txBody>
      </p:sp>
      <p:sp>
        <p:nvSpPr>
          <p:cNvPr id="147" name="Google Shape;147;g204deab8118_0_0"/>
          <p:cNvSpPr txBox="1">
            <a:spLocks noGrp="1"/>
          </p:cNvSpPr>
          <p:nvPr>
            <p:ph type="body" idx="1"/>
          </p:nvPr>
        </p:nvSpPr>
        <p:spPr>
          <a:xfrm>
            <a:off x="342900" y="1544300"/>
            <a:ext cx="3375300" cy="23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305480"/>
                </a:solidFill>
              </a:rPr>
              <a:t>The following template slides are designed for you to customize. We provide the graphics and you can add the wording or use our suggested text.</a:t>
            </a:r>
            <a:endParaRPr>
              <a:solidFill>
                <a:srgbClr val="305480"/>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1917</Words>
  <Application>Microsoft Office PowerPoint</Application>
  <PresentationFormat>On-screen Show (16:9)</PresentationFormat>
  <Paragraphs>162</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Poppins</vt:lpstr>
      <vt:lpstr>Arial</vt:lpstr>
      <vt:lpstr>Poppins Medium</vt:lpstr>
      <vt:lpstr>Poppins ExtraBold</vt:lpstr>
      <vt:lpstr>Calibri</vt:lpstr>
      <vt:lpstr>Office Theme</vt:lpstr>
      <vt:lpstr>Slides for Digital Display Monitors</vt:lpstr>
      <vt:lpstr>Why aren't you on board?</vt:lpstr>
      <vt:lpstr>Drive down your commuting cost.</vt:lpstr>
      <vt:lpstr>Drive down your commuting cost.</vt:lpstr>
      <vt:lpstr>The bus is just the beginning.</vt:lpstr>
      <vt:lpstr>It all starts at PaceCommuterRideshare.com. </vt:lpstr>
      <vt:lpstr>Drive less. Save more.</vt:lpstr>
      <vt:lpstr>Grab the Wheel</vt:lpstr>
      <vt:lpstr>Customize the slides to match your commuter program.</vt:lpstr>
      <vt:lpstr>Why aren’t you on board?</vt:lpstr>
      <vt:lpstr>Start a Pace VanPool today.</vt:lpstr>
      <vt:lpstr>Save Money. Start a Pace Vanpool today.</vt:lpstr>
      <vt:lpstr>Drive down your commuting costs</vt:lpstr>
      <vt:lpstr>Share a ride and enjoy the perks</vt:lpstr>
      <vt:lpstr>Become a Pace Vanpool driver and save big.</vt:lpstr>
      <vt:lpstr>Backup drivers  get big savings too.</vt:lpstr>
      <vt:lpstr>Share the fun. Share the savings.</vt:lpstr>
      <vt:lpstr>Join or create a group on PaceCommuterRideshare.com.</vt:lpstr>
      <vt:lpstr>Suggested Text Choices - Slide 10</vt:lpstr>
      <vt:lpstr>Suggested Text Choices - Slides 11-13 </vt:lpstr>
      <vt:lpstr>Suggested Text Choices - Slide 14</vt:lpstr>
      <vt:lpstr>Suggested Text Choices - Slides 15-16 </vt:lpstr>
      <vt:lpstr>Suggested Text Choices - Slides 17-18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Kristian Skogsbakken</dc:creator>
  <cp:lastModifiedBy>Kim Koy</cp:lastModifiedBy>
  <cp:revision>1</cp:revision>
  <dcterms:created xsi:type="dcterms:W3CDTF">2010-09-03T18:07:05Z</dcterms:created>
  <dcterms:modified xsi:type="dcterms:W3CDTF">2025-06-25T17:21:18Z</dcterms:modified>
</cp:coreProperties>
</file>